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58" r:id="rId4"/>
    <p:sldId id="261" r:id="rId5"/>
    <p:sldId id="263" r:id="rId6"/>
    <p:sldId id="262" r:id="rId7"/>
    <p:sldId id="279" r:id="rId8"/>
    <p:sldId id="271" r:id="rId9"/>
    <p:sldId id="276" r:id="rId10"/>
    <p:sldId id="264" r:id="rId11"/>
    <p:sldId id="277" r:id="rId12"/>
    <p:sldId id="286" r:id="rId13"/>
    <p:sldId id="265" r:id="rId14"/>
    <p:sldId id="278" r:id="rId15"/>
    <p:sldId id="273" r:id="rId16"/>
    <p:sldId id="272" r:id="rId17"/>
    <p:sldId id="287" r:id="rId18"/>
    <p:sldId id="267" r:id="rId19"/>
    <p:sldId id="288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F66C1-DD81-97DF-E30D-40A9AC55EDCD}" v="308" dt="2025-07-03T09:04:27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Paek" userId="S::lindsey.paek@universite-paris-saclay.fr::134266a2-f8a5-4957-a3a4-e21f98813116" providerId="AD" clId="Web-{1AE97543-1EF5-5A74-E1AA-BEE8F466C07A}"/>
    <pc:docChg chg="addSld delSld modSld sldOrd">
      <pc:chgData name="Lindsey Paek" userId="S::lindsey.paek@universite-paris-saclay.fr::134266a2-f8a5-4957-a3a4-e21f98813116" providerId="AD" clId="Web-{1AE97543-1EF5-5A74-E1AA-BEE8F466C07A}" dt="2025-04-10T16:48:29.419" v="1453"/>
      <pc:docMkLst>
        <pc:docMk/>
      </pc:docMkLst>
      <pc:sldChg chg="addSp delSp modSp mod setBg setClrOvrMap">
        <pc:chgData name="Lindsey Paek" userId="S::lindsey.paek@universite-paris-saclay.fr::134266a2-f8a5-4957-a3a4-e21f98813116" providerId="AD" clId="Web-{1AE97543-1EF5-5A74-E1AA-BEE8F466C07A}" dt="2025-04-10T15:25:27.932" v="9"/>
        <pc:sldMkLst>
          <pc:docMk/>
          <pc:sldMk cId="3784089036" sldId="256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5:25:53.636" v="16" actId="20577"/>
        <pc:sldMkLst>
          <pc:docMk/>
          <pc:sldMk cId="962064483" sldId="260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46:50.088" v="1432" actId="20577"/>
        <pc:sldMkLst>
          <pc:docMk/>
          <pc:sldMk cId="4085295971" sldId="264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46:53.073" v="1434" actId="20577"/>
        <pc:sldMkLst>
          <pc:docMk/>
          <pc:sldMk cId="3559968446" sldId="265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47:43.355" v="1438" actId="20577"/>
        <pc:sldMkLst>
          <pc:docMk/>
          <pc:sldMk cId="67098116" sldId="266"/>
        </pc:sldMkLst>
      </pc:sldChg>
      <pc:sldChg chg="del">
        <pc:chgData name="Lindsey Paek" userId="S::lindsey.paek@universite-paris-saclay.fr::134266a2-f8a5-4957-a3a4-e21f98813116" providerId="AD" clId="Web-{1AE97543-1EF5-5A74-E1AA-BEE8F466C07A}" dt="2025-04-10T16:48:29.419" v="1453"/>
        <pc:sldMkLst>
          <pc:docMk/>
          <pc:sldMk cId="2665982991" sldId="270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12:06.762" v="104" actId="20577"/>
        <pc:sldMkLst>
          <pc:docMk/>
          <pc:sldMk cId="4098454386" sldId="271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48:13.325" v="1452" actId="20577"/>
        <pc:sldMkLst>
          <pc:docMk/>
          <pc:sldMk cId="2659634215" sldId="272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46:58.510" v="1435" actId="20577"/>
        <pc:sldMkLst>
          <pc:docMk/>
          <pc:sldMk cId="1563425308" sldId="273"/>
        </pc:sldMkLst>
      </pc:sldChg>
      <pc:sldChg chg="del">
        <pc:chgData name="Lindsey Paek" userId="S::lindsey.paek@universite-paris-saclay.fr::134266a2-f8a5-4957-a3a4-e21f98813116" providerId="AD" clId="Web-{1AE97543-1EF5-5A74-E1AA-BEE8F466C07A}" dt="2025-04-10T15:24:39.680" v="0"/>
        <pc:sldMkLst>
          <pc:docMk/>
          <pc:sldMk cId="2656014747" sldId="275"/>
        </pc:sldMkLst>
      </pc:sldChg>
      <pc:sldChg chg="addSp modSp">
        <pc:chgData name="Lindsey Paek" userId="S::lindsey.paek@universite-paris-saclay.fr::134266a2-f8a5-4957-a3a4-e21f98813116" providerId="AD" clId="Web-{1AE97543-1EF5-5A74-E1AA-BEE8F466C07A}" dt="2025-04-10T16:09:27.799" v="100" actId="1076"/>
        <pc:sldMkLst>
          <pc:docMk/>
          <pc:sldMk cId="1225018676" sldId="276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21:16.498" v="1303" actId="20577"/>
        <pc:sldMkLst>
          <pc:docMk/>
          <pc:sldMk cId="877039418" sldId="277"/>
        </pc:sldMkLst>
      </pc:sldChg>
      <pc:sldChg chg="modSp">
        <pc:chgData name="Lindsey Paek" userId="S::lindsey.paek@universite-paris-saclay.fr::134266a2-f8a5-4957-a3a4-e21f98813116" providerId="AD" clId="Web-{1AE97543-1EF5-5A74-E1AA-BEE8F466C07A}" dt="2025-04-10T16:21:20.108" v="1304" actId="20577"/>
        <pc:sldMkLst>
          <pc:docMk/>
          <pc:sldMk cId="2044430082" sldId="278"/>
        </pc:sldMkLst>
      </pc:sldChg>
      <pc:sldChg chg="addSp delSp modSp add replId">
        <pc:chgData name="Lindsey Paek" userId="S::lindsey.paek@universite-paris-saclay.fr::134266a2-f8a5-4957-a3a4-e21f98813116" providerId="AD" clId="Web-{1AE97543-1EF5-5A74-E1AA-BEE8F466C07A}" dt="2025-04-10T16:22:32.987" v="1314" actId="1076"/>
        <pc:sldMkLst>
          <pc:docMk/>
          <pc:sldMk cId="3980493388" sldId="279"/>
        </pc:sldMkLst>
      </pc:sldChg>
      <pc:sldChg chg="modSp new del ord">
        <pc:chgData name="Lindsey Paek" userId="S::lindsey.paek@universite-paris-saclay.fr::134266a2-f8a5-4957-a3a4-e21f98813116" providerId="AD" clId="Web-{1AE97543-1EF5-5A74-E1AA-BEE8F466C07A}" dt="2025-04-10T16:47:38.699" v="1436"/>
        <pc:sldMkLst>
          <pc:docMk/>
          <pc:sldMk cId="898892244" sldId="280"/>
        </pc:sldMkLst>
      </pc:sldChg>
      <pc:sldChg chg="modSp new">
        <pc:chgData name="Lindsey Paek" userId="S::lindsey.paek@universite-paris-saclay.fr::134266a2-f8a5-4957-a3a4-e21f98813116" providerId="AD" clId="Web-{1AE97543-1EF5-5A74-E1AA-BEE8F466C07A}" dt="2025-04-10T16:24:40.260" v="1425" actId="20577"/>
        <pc:sldMkLst>
          <pc:docMk/>
          <pc:sldMk cId="3229222604" sldId="281"/>
        </pc:sldMkLst>
      </pc:sldChg>
    </pc:docChg>
  </pc:docChgLst>
  <pc:docChgLst>
    <pc:chgData name="Lindsey Paek" userId="S::lindsey.paek@universite-paris-saclay.fr::134266a2-f8a5-4957-a3a4-e21f98813116" providerId="AD" clId="Web-{4425E70B-2E77-4CFF-E1A5-EA69BDA4FB7C}"/>
    <pc:docChg chg="addSld delSld modSld">
      <pc:chgData name="Lindsey Paek" userId="S::lindsey.paek@universite-paris-saclay.fr::134266a2-f8a5-4957-a3a4-e21f98813116" providerId="AD" clId="Web-{4425E70B-2E77-4CFF-E1A5-EA69BDA4FB7C}" dt="2025-06-30T16:11:41.498" v="117" actId="20577"/>
      <pc:docMkLst>
        <pc:docMk/>
      </pc:docMkLst>
      <pc:sldChg chg="modSp">
        <pc:chgData name="Lindsey Paek" userId="S::lindsey.paek@universite-paris-saclay.fr::134266a2-f8a5-4957-a3a4-e21f98813116" providerId="AD" clId="Web-{4425E70B-2E77-4CFF-E1A5-EA69BDA4FB7C}" dt="2025-06-30T07:54:00.399" v="4" actId="20577"/>
        <pc:sldMkLst>
          <pc:docMk/>
          <pc:sldMk cId="3784089036" sldId="256"/>
        </pc:sldMkLst>
        <pc:spChg chg="mod">
          <ac:chgData name="Lindsey Paek" userId="S::lindsey.paek@universite-paris-saclay.fr::134266a2-f8a5-4957-a3a4-e21f98813116" providerId="AD" clId="Web-{4425E70B-2E77-4CFF-E1A5-EA69BDA4FB7C}" dt="2025-06-30T07:54:00.399" v="4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">
        <pc:chgData name="Lindsey Paek" userId="S::lindsey.paek@universite-paris-saclay.fr::134266a2-f8a5-4957-a3a4-e21f98813116" providerId="AD" clId="Web-{4425E70B-2E77-4CFF-E1A5-EA69BDA4FB7C}" dt="2025-06-30T07:58:08.032" v="38" actId="20577"/>
        <pc:sldMkLst>
          <pc:docMk/>
          <pc:sldMk cId="2265328932" sldId="258"/>
        </pc:sldMkLst>
        <pc:spChg chg="mod">
          <ac:chgData name="Lindsey Paek" userId="S::lindsey.paek@universite-paris-saclay.fr::134266a2-f8a5-4957-a3a4-e21f98813116" providerId="AD" clId="Web-{4425E70B-2E77-4CFF-E1A5-EA69BDA4FB7C}" dt="2025-06-30T07:58:08.032" v="38" actId="20577"/>
          <ac:spMkLst>
            <pc:docMk/>
            <pc:sldMk cId="2265328932" sldId="258"/>
            <ac:spMk id="3" creationId="{F8708A5F-2B00-453D-BC82-CE2A4D91E16E}"/>
          </ac:spMkLst>
        </pc:spChg>
      </pc:sldChg>
      <pc:sldChg chg="modSp">
        <pc:chgData name="Lindsey Paek" userId="S::lindsey.paek@universite-paris-saclay.fr::134266a2-f8a5-4957-a3a4-e21f98813116" providerId="AD" clId="Web-{4425E70B-2E77-4CFF-E1A5-EA69BDA4FB7C}" dt="2025-06-30T07:56:46.654" v="24" actId="20577"/>
        <pc:sldMkLst>
          <pc:docMk/>
          <pc:sldMk cId="962064483" sldId="260"/>
        </pc:sldMkLst>
        <pc:spChg chg="mod">
          <ac:chgData name="Lindsey Paek" userId="S::lindsey.paek@universite-paris-saclay.fr::134266a2-f8a5-4957-a3a4-e21f98813116" providerId="AD" clId="Web-{4425E70B-2E77-4CFF-E1A5-EA69BDA4FB7C}" dt="2025-06-30T07:56:46.654" v="24" actId="20577"/>
          <ac:spMkLst>
            <pc:docMk/>
            <pc:sldMk cId="962064483" sldId="260"/>
            <ac:spMk id="3" creationId="{3CA25A55-B14C-0579-A215-78FADFB60EC7}"/>
          </ac:spMkLst>
        </pc:spChg>
      </pc:sldChg>
      <pc:sldChg chg="modSp">
        <pc:chgData name="Lindsey Paek" userId="S::lindsey.paek@universite-paris-saclay.fr::134266a2-f8a5-4957-a3a4-e21f98813116" providerId="AD" clId="Web-{4425E70B-2E77-4CFF-E1A5-EA69BDA4FB7C}" dt="2025-06-30T07:57:59.422" v="35" actId="20577"/>
        <pc:sldMkLst>
          <pc:docMk/>
          <pc:sldMk cId="171867422" sldId="261"/>
        </pc:sldMkLst>
        <pc:spChg chg="mod">
          <ac:chgData name="Lindsey Paek" userId="S::lindsey.paek@universite-paris-saclay.fr::134266a2-f8a5-4957-a3a4-e21f98813116" providerId="AD" clId="Web-{4425E70B-2E77-4CFF-E1A5-EA69BDA4FB7C}" dt="2025-06-30T07:57:59.422" v="35" actId="20577"/>
          <ac:spMkLst>
            <pc:docMk/>
            <pc:sldMk cId="171867422" sldId="261"/>
            <ac:spMk id="3" creationId="{B02F26FB-4485-8F44-D24D-122EB236F6A4}"/>
          </ac:spMkLst>
        </pc:spChg>
      </pc:sldChg>
      <pc:sldChg chg="del">
        <pc:chgData name="Lindsey Paek" userId="S::lindsey.paek@universite-paris-saclay.fr::134266a2-f8a5-4957-a3a4-e21f98813116" providerId="AD" clId="Web-{4425E70B-2E77-4CFF-E1A5-EA69BDA4FB7C}" dt="2025-06-30T07:59:07.409" v="43"/>
        <pc:sldMkLst>
          <pc:docMk/>
          <pc:sldMk cId="67098116" sldId="266"/>
        </pc:sldMkLst>
      </pc:sldChg>
      <pc:sldChg chg="modSp">
        <pc:chgData name="Lindsey Paek" userId="S::lindsey.paek@universite-paris-saclay.fr::134266a2-f8a5-4957-a3a4-e21f98813116" providerId="AD" clId="Web-{4425E70B-2E77-4CFF-E1A5-EA69BDA4FB7C}" dt="2025-06-30T07:59:38.113" v="49" actId="20577"/>
        <pc:sldMkLst>
          <pc:docMk/>
          <pc:sldMk cId="3345325896" sldId="267"/>
        </pc:sldMkLst>
        <pc:spChg chg="mod">
          <ac:chgData name="Lindsey Paek" userId="S::lindsey.paek@universite-paris-saclay.fr::134266a2-f8a5-4957-a3a4-e21f98813116" providerId="AD" clId="Web-{4425E70B-2E77-4CFF-E1A5-EA69BDA4FB7C}" dt="2025-06-30T07:59:38.113" v="49" actId="20577"/>
          <ac:spMkLst>
            <pc:docMk/>
            <pc:sldMk cId="3345325896" sldId="267"/>
            <ac:spMk id="3" creationId="{8CE3D6BC-D708-2E0D-439C-8A813B0B4167}"/>
          </ac:spMkLst>
        </pc:spChg>
      </pc:sldChg>
      <pc:sldChg chg="modSp">
        <pc:chgData name="Lindsey Paek" userId="S::lindsey.paek@universite-paris-saclay.fr::134266a2-f8a5-4957-a3a4-e21f98813116" providerId="AD" clId="Web-{4425E70B-2E77-4CFF-E1A5-EA69BDA4FB7C}" dt="2025-06-30T16:11:30.935" v="115" actId="20577"/>
        <pc:sldMkLst>
          <pc:docMk/>
          <pc:sldMk cId="4098454386" sldId="271"/>
        </pc:sldMkLst>
        <pc:spChg chg="mod">
          <ac:chgData name="Lindsey Paek" userId="S::lindsey.paek@universite-paris-saclay.fr::134266a2-f8a5-4957-a3a4-e21f98813116" providerId="AD" clId="Web-{4425E70B-2E77-4CFF-E1A5-EA69BDA4FB7C}" dt="2025-06-30T16:11:30.935" v="115" actId="20577"/>
          <ac:spMkLst>
            <pc:docMk/>
            <pc:sldMk cId="4098454386" sldId="271"/>
            <ac:spMk id="2" creationId="{5B62882A-2439-7C4F-47B8-839D082C84DF}"/>
          </ac:spMkLst>
        </pc:spChg>
        <pc:spChg chg="mod">
          <ac:chgData name="Lindsey Paek" userId="S::lindsey.paek@universite-paris-saclay.fr::134266a2-f8a5-4957-a3a4-e21f98813116" providerId="AD" clId="Web-{4425E70B-2E77-4CFF-E1A5-EA69BDA4FB7C}" dt="2025-06-30T13:30:39.249" v="113" actId="20577"/>
          <ac:spMkLst>
            <pc:docMk/>
            <pc:sldMk cId="4098454386" sldId="271"/>
            <ac:spMk id="3" creationId="{7A95D059-F1D4-A749-53BF-077EFB0F4BAE}"/>
          </ac:spMkLst>
        </pc:spChg>
      </pc:sldChg>
      <pc:sldChg chg="modSp">
        <pc:chgData name="Lindsey Paek" userId="S::lindsey.paek@universite-paris-saclay.fr::134266a2-f8a5-4957-a3a4-e21f98813116" providerId="AD" clId="Web-{4425E70B-2E77-4CFF-E1A5-EA69BDA4FB7C}" dt="2025-06-30T07:59:21.597" v="46" actId="20577"/>
        <pc:sldMkLst>
          <pc:docMk/>
          <pc:sldMk cId="2659634215" sldId="272"/>
        </pc:sldMkLst>
        <pc:spChg chg="mod">
          <ac:chgData name="Lindsey Paek" userId="S::lindsey.paek@universite-paris-saclay.fr::134266a2-f8a5-4957-a3a4-e21f98813116" providerId="AD" clId="Web-{4425E70B-2E77-4CFF-E1A5-EA69BDA4FB7C}" dt="2025-06-30T07:59:21.597" v="46" actId="20577"/>
          <ac:spMkLst>
            <pc:docMk/>
            <pc:sldMk cId="2659634215" sldId="272"/>
            <ac:spMk id="3" creationId="{39A6F999-96AF-CBC0-B8B2-22B230D70A2F}"/>
          </ac:spMkLst>
        </pc:spChg>
      </pc:sldChg>
      <pc:sldChg chg="del">
        <pc:chgData name="Lindsey Paek" userId="S::lindsey.paek@universite-paris-saclay.fr::134266a2-f8a5-4957-a3a4-e21f98813116" providerId="AD" clId="Web-{4425E70B-2E77-4CFF-E1A5-EA69BDA4FB7C}" dt="2025-06-30T07:58:28.954" v="39"/>
        <pc:sldMkLst>
          <pc:docMk/>
          <pc:sldMk cId="3229222604" sldId="281"/>
        </pc:sldMkLst>
      </pc:sldChg>
      <pc:sldChg chg="del">
        <pc:chgData name="Lindsey Paek" userId="S::lindsey.paek@universite-paris-saclay.fr::134266a2-f8a5-4957-a3a4-e21f98813116" providerId="AD" clId="Web-{4425E70B-2E77-4CFF-E1A5-EA69BDA4FB7C}" dt="2025-06-30T09:59:32.724" v="50"/>
        <pc:sldMkLst>
          <pc:docMk/>
          <pc:sldMk cId="2466172896" sldId="284"/>
        </pc:sldMkLst>
      </pc:sldChg>
      <pc:sldChg chg="modSp">
        <pc:chgData name="Lindsey Paek" userId="S::lindsey.paek@universite-paris-saclay.fr::134266a2-f8a5-4957-a3a4-e21f98813116" providerId="AD" clId="Web-{4425E70B-2E77-4CFF-E1A5-EA69BDA4FB7C}" dt="2025-06-30T16:11:41.498" v="117" actId="20577"/>
        <pc:sldMkLst>
          <pc:docMk/>
          <pc:sldMk cId="4000133366" sldId="286"/>
        </pc:sldMkLst>
        <pc:spChg chg="mod">
          <ac:chgData name="Lindsey Paek" userId="S::lindsey.paek@universite-paris-saclay.fr::134266a2-f8a5-4957-a3a4-e21f98813116" providerId="AD" clId="Web-{4425E70B-2E77-4CFF-E1A5-EA69BDA4FB7C}" dt="2025-06-30T16:11:41.498" v="117" actId="20577"/>
          <ac:spMkLst>
            <pc:docMk/>
            <pc:sldMk cId="4000133366" sldId="286"/>
            <ac:spMk id="2" creationId="{5049091A-034D-33F1-98A0-7BF53BC1C1C0}"/>
          </ac:spMkLst>
        </pc:spChg>
      </pc:sldChg>
      <pc:sldChg chg="modSp new del">
        <pc:chgData name="Lindsey Paek" userId="S::lindsey.paek@universite-paris-saclay.fr::134266a2-f8a5-4957-a3a4-e21f98813116" providerId="AD" clId="Web-{4425E70B-2E77-4CFF-E1A5-EA69BDA4FB7C}" dt="2025-06-30T13:30:21.060" v="112"/>
        <pc:sldMkLst>
          <pc:docMk/>
          <pc:sldMk cId="1001734428" sldId="289"/>
        </pc:sldMkLst>
      </pc:sldChg>
    </pc:docChg>
  </pc:docChgLst>
  <pc:docChgLst>
    <pc:chgData name="Lindsey Paek" userId="S::lindsey.paek@universite-paris-saclay.fr::134266a2-f8a5-4957-a3a4-e21f98813116" providerId="AD" clId="Web-{C3CA3CE8-CFED-99A1-4819-69FD75474717}"/>
    <pc:docChg chg="addSld delSld modSld">
      <pc:chgData name="Lindsey Paek" userId="S::lindsey.paek@universite-paris-saclay.fr::134266a2-f8a5-4957-a3a4-e21f98813116" providerId="AD" clId="Web-{C3CA3CE8-CFED-99A1-4819-69FD75474717}" dt="2025-04-11T13:41:23.128" v="325"/>
      <pc:docMkLst>
        <pc:docMk/>
      </pc:docMkLst>
      <pc:sldChg chg="modSp">
        <pc:chgData name="Lindsey Paek" userId="S::lindsey.paek@universite-paris-saclay.fr::134266a2-f8a5-4957-a3a4-e21f98813116" providerId="AD" clId="Web-{C3CA3CE8-CFED-99A1-4819-69FD75474717}" dt="2025-04-11T12:41:59.780" v="148" actId="20577"/>
        <pc:sldMkLst>
          <pc:docMk/>
          <pc:sldMk cId="1041582488" sldId="262"/>
        </pc:sldMkLst>
      </pc:sldChg>
      <pc:sldChg chg="modSp">
        <pc:chgData name="Lindsey Paek" userId="S::lindsey.paek@universite-paris-saclay.fr::134266a2-f8a5-4957-a3a4-e21f98813116" providerId="AD" clId="Web-{C3CA3CE8-CFED-99A1-4819-69FD75474717}" dt="2025-04-11T13:40:51.908" v="324" actId="20577"/>
        <pc:sldMkLst>
          <pc:docMk/>
          <pc:sldMk cId="3345325896" sldId="267"/>
        </pc:sldMkLst>
      </pc:sldChg>
      <pc:sldChg chg="del">
        <pc:chgData name="Lindsey Paek" userId="S::lindsey.paek@universite-paris-saclay.fr::134266a2-f8a5-4957-a3a4-e21f98813116" providerId="AD" clId="Web-{C3CA3CE8-CFED-99A1-4819-69FD75474717}" dt="2025-04-11T12:43:15.142" v="162"/>
        <pc:sldMkLst>
          <pc:docMk/>
          <pc:sldMk cId="421300785" sldId="274"/>
        </pc:sldMkLst>
      </pc:sldChg>
      <pc:sldChg chg="addSp delSp modSp addAnim delAnim">
        <pc:chgData name="Lindsey Paek" userId="S::lindsey.paek@universite-paris-saclay.fr::134266a2-f8a5-4957-a3a4-e21f98813116" providerId="AD" clId="Web-{C3CA3CE8-CFED-99A1-4819-69FD75474717}" dt="2025-04-11T12:43:41.112" v="163" actId="20577"/>
        <pc:sldMkLst>
          <pc:docMk/>
          <pc:sldMk cId="3058157702" sldId="287"/>
        </pc:sldMkLst>
      </pc:sldChg>
      <pc:sldChg chg="new del modNotes">
        <pc:chgData name="Lindsey Paek" userId="S::lindsey.paek@universite-paris-saclay.fr::134266a2-f8a5-4957-a3a4-e21f98813116" providerId="AD" clId="Web-{C3CA3CE8-CFED-99A1-4819-69FD75474717}" dt="2025-04-11T13:41:23.128" v="325"/>
        <pc:sldMkLst>
          <pc:docMk/>
          <pc:sldMk cId="1417271680" sldId="288"/>
        </pc:sldMkLst>
      </pc:sldChg>
    </pc:docChg>
  </pc:docChgLst>
  <pc:docChgLst>
    <pc:chgData name="Lindsey Paek" userId="S::lindsey.paek@universite-paris-saclay.fr::134266a2-f8a5-4957-a3a4-e21f98813116" providerId="AD" clId="Web-{8921700F-02D7-4D64-1E58-93CC434E5344}"/>
    <pc:docChg chg="modSld">
      <pc:chgData name="Lindsey Paek" userId="S::lindsey.paek@universite-paris-saclay.fr::134266a2-f8a5-4957-a3a4-e21f98813116" providerId="AD" clId="Web-{8921700F-02D7-4D64-1E58-93CC434E5344}" dt="2025-04-12T08:25:14.495" v="462" actId="20577"/>
      <pc:docMkLst>
        <pc:docMk/>
      </pc:docMkLst>
      <pc:sldChg chg="modSp">
        <pc:chgData name="Lindsey Paek" userId="S::lindsey.paek@universite-paris-saclay.fr::134266a2-f8a5-4957-a3a4-e21f98813116" providerId="AD" clId="Web-{8921700F-02D7-4D64-1E58-93CC434E5344}" dt="2025-04-12T08:13:19.016" v="304" actId="20577"/>
        <pc:sldMkLst>
          <pc:docMk/>
          <pc:sldMk cId="2265328932" sldId="258"/>
        </pc:sldMkLst>
      </pc:sldChg>
      <pc:sldChg chg="modSp addAnim">
        <pc:chgData name="Lindsey Paek" userId="S::lindsey.paek@universite-paris-saclay.fr::134266a2-f8a5-4957-a3a4-e21f98813116" providerId="AD" clId="Web-{8921700F-02D7-4D64-1E58-93CC434E5344}" dt="2025-04-12T07:38:54.900" v="75" actId="20577"/>
        <pc:sldMkLst>
          <pc:docMk/>
          <pc:sldMk cId="4085295971" sldId="264"/>
        </pc:sldMkLst>
      </pc:sldChg>
      <pc:sldChg chg="modSp addAnim">
        <pc:chgData name="Lindsey Paek" userId="S::lindsey.paek@universite-paris-saclay.fr::134266a2-f8a5-4957-a3a4-e21f98813116" providerId="AD" clId="Web-{8921700F-02D7-4D64-1E58-93CC434E5344}" dt="2025-04-12T07:49:08.633" v="104" actId="20577"/>
        <pc:sldMkLst>
          <pc:docMk/>
          <pc:sldMk cId="3559968446" sldId="265"/>
        </pc:sldMkLst>
      </pc:sldChg>
      <pc:sldChg chg="addAnim">
        <pc:chgData name="Lindsey Paek" userId="S::lindsey.paek@universite-paris-saclay.fr::134266a2-f8a5-4957-a3a4-e21f98813116" providerId="AD" clId="Web-{8921700F-02D7-4D64-1E58-93CC434E5344}" dt="2025-04-12T08:07:53.458" v="248"/>
        <pc:sldMkLst>
          <pc:docMk/>
          <pc:sldMk cId="67098116" sldId="266"/>
        </pc:sldMkLst>
      </pc:sldChg>
      <pc:sldChg chg="modSp">
        <pc:chgData name="Lindsey Paek" userId="S::lindsey.paek@universite-paris-saclay.fr::134266a2-f8a5-4957-a3a4-e21f98813116" providerId="AD" clId="Web-{8921700F-02D7-4D64-1E58-93CC434E5344}" dt="2025-04-12T08:25:14.495" v="462" actId="20577"/>
        <pc:sldMkLst>
          <pc:docMk/>
          <pc:sldMk cId="3345325896" sldId="267"/>
        </pc:sldMkLst>
      </pc:sldChg>
      <pc:sldChg chg="modSp addAnim">
        <pc:chgData name="Lindsey Paek" userId="S::lindsey.paek@universite-paris-saclay.fr::134266a2-f8a5-4957-a3a4-e21f98813116" providerId="AD" clId="Web-{8921700F-02D7-4D64-1E58-93CC434E5344}" dt="2025-04-12T07:37:12.302" v="64" actId="20577"/>
        <pc:sldMkLst>
          <pc:docMk/>
          <pc:sldMk cId="4098454386" sldId="271"/>
        </pc:sldMkLst>
      </pc:sldChg>
      <pc:sldChg chg="modSp addAnim delAnim">
        <pc:chgData name="Lindsey Paek" userId="S::lindsey.paek@universite-paris-saclay.fr::134266a2-f8a5-4957-a3a4-e21f98813116" providerId="AD" clId="Web-{8921700F-02D7-4D64-1E58-93CC434E5344}" dt="2025-04-12T08:08:13.771" v="251" actId="20577"/>
        <pc:sldMkLst>
          <pc:docMk/>
          <pc:sldMk cId="2659634215" sldId="272"/>
        </pc:sldMkLst>
      </pc:sldChg>
      <pc:sldChg chg="addSp modSp addAnim delAnim modAnim">
        <pc:chgData name="Lindsey Paek" userId="S::lindsey.paek@universite-paris-saclay.fr::134266a2-f8a5-4957-a3a4-e21f98813116" providerId="AD" clId="Web-{8921700F-02D7-4D64-1E58-93CC434E5344}" dt="2025-04-12T08:06:19.126" v="247"/>
        <pc:sldMkLst>
          <pc:docMk/>
          <pc:sldMk cId="1563425308" sldId="273"/>
        </pc:sldMkLst>
      </pc:sldChg>
      <pc:sldChg chg="addAnim">
        <pc:chgData name="Lindsey Paek" userId="S::lindsey.paek@universite-paris-saclay.fr::134266a2-f8a5-4957-a3a4-e21f98813116" providerId="AD" clId="Web-{8921700F-02D7-4D64-1E58-93CC434E5344}" dt="2025-04-12T07:38:10.664" v="66"/>
        <pc:sldMkLst>
          <pc:docMk/>
          <pc:sldMk cId="1225018676" sldId="276"/>
        </pc:sldMkLst>
      </pc:sldChg>
      <pc:sldChg chg="modSp modAnim">
        <pc:chgData name="Lindsey Paek" userId="S::lindsey.paek@universite-paris-saclay.fr::134266a2-f8a5-4957-a3a4-e21f98813116" providerId="AD" clId="Web-{8921700F-02D7-4D64-1E58-93CC434E5344}" dt="2025-04-12T07:22:45.077" v="14" actId="1076"/>
        <pc:sldMkLst>
          <pc:docMk/>
          <pc:sldMk cId="3980493388" sldId="279"/>
        </pc:sldMkLst>
      </pc:sldChg>
      <pc:sldChg chg="modSp addAnim">
        <pc:chgData name="Lindsey Paek" userId="S::lindsey.paek@universite-paris-saclay.fr::134266a2-f8a5-4957-a3a4-e21f98813116" providerId="AD" clId="Web-{8921700F-02D7-4D64-1E58-93CC434E5344}" dt="2025-04-12T07:25:56.580" v="26" actId="1076"/>
        <pc:sldMkLst>
          <pc:docMk/>
          <pc:sldMk cId="3229222604" sldId="281"/>
        </pc:sldMkLst>
      </pc:sldChg>
      <pc:sldChg chg="addSp delSp modSp addAnim">
        <pc:chgData name="Lindsey Paek" userId="S::lindsey.paek@universite-paris-saclay.fr::134266a2-f8a5-4957-a3a4-e21f98813116" providerId="AD" clId="Web-{8921700F-02D7-4D64-1E58-93CC434E5344}" dt="2025-04-12T07:57:42.440" v="141"/>
        <pc:sldMkLst>
          <pc:docMk/>
          <pc:sldMk cId="4000133366" sldId="286"/>
        </pc:sldMkLst>
      </pc:sldChg>
      <pc:sldChg chg="addAnim">
        <pc:chgData name="Lindsey Paek" userId="S::lindsey.paek@universite-paris-saclay.fr::134266a2-f8a5-4957-a3a4-e21f98813116" providerId="AD" clId="Web-{8921700F-02D7-4D64-1E58-93CC434E5344}" dt="2025-04-12T08:09:37.680" v="263"/>
        <pc:sldMkLst>
          <pc:docMk/>
          <pc:sldMk cId="3058157702" sldId="287"/>
        </pc:sldMkLst>
      </pc:sldChg>
    </pc:docChg>
  </pc:docChgLst>
  <pc:docChgLst>
    <pc:chgData name="Lindsey Paek" userId="S::lindsey.paek@universite-paris-saclay.fr::134266a2-f8a5-4957-a3a4-e21f98813116" providerId="AD" clId="Web-{359D9630-B4CA-74D6-8818-789B62D9CCC7}"/>
    <pc:docChg chg="modSld">
      <pc:chgData name="Lindsey Paek" userId="S::lindsey.paek@universite-paris-saclay.fr::134266a2-f8a5-4957-a3a4-e21f98813116" providerId="AD" clId="Web-{359D9630-B4CA-74D6-8818-789B62D9CCC7}" dt="2025-04-17T10:16:50.996" v="68" actId="20577"/>
      <pc:docMkLst>
        <pc:docMk/>
      </pc:docMkLst>
      <pc:sldChg chg="modSp">
        <pc:chgData name="Lindsey Paek" userId="S::lindsey.paek@universite-paris-saclay.fr::134266a2-f8a5-4957-a3a4-e21f98813116" providerId="AD" clId="Web-{359D9630-B4CA-74D6-8818-789B62D9CCC7}" dt="2025-04-17T10:16:50.996" v="68" actId="20577"/>
        <pc:sldMkLst>
          <pc:docMk/>
          <pc:sldMk cId="171867422" sldId="261"/>
        </pc:sldMkLst>
      </pc:sldChg>
    </pc:docChg>
  </pc:docChgLst>
  <pc:docChgLst>
    <pc:chgData name="Lindsey Paek" userId="S::lindsey.paek@universite-paris-saclay.fr::134266a2-f8a5-4957-a3a4-e21f98813116" providerId="AD" clId="Web-{B12C0DC8-240F-53C3-B517-7497FC339432}"/>
    <pc:docChg chg="modSld">
      <pc:chgData name="Lindsey Paek" userId="S::lindsey.paek@universite-paris-saclay.fr::134266a2-f8a5-4957-a3a4-e21f98813116" providerId="AD" clId="Web-{B12C0DC8-240F-53C3-B517-7497FC339432}" dt="2025-04-12T07:21:06.747" v="27"/>
      <pc:docMkLst>
        <pc:docMk/>
      </pc:docMkLst>
      <pc:sldChg chg="modSp addAnim">
        <pc:chgData name="Lindsey Paek" userId="S::lindsey.paek@universite-paris-saclay.fr::134266a2-f8a5-4957-a3a4-e21f98813116" providerId="AD" clId="Web-{B12C0DC8-240F-53C3-B517-7497FC339432}" dt="2025-04-12T07:11:47.534" v="12" actId="1076"/>
        <pc:sldMkLst>
          <pc:docMk/>
          <pc:sldMk cId="2265328932" sldId="258"/>
        </pc:sldMkLst>
      </pc:sldChg>
      <pc:sldChg chg="modSp addAnim">
        <pc:chgData name="Lindsey Paek" userId="S::lindsey.paek@universite-paris-saclay.fr::134266a2-f8a5-4957-a3a4-e21f98813116" providerId="AD" clId="Web-{B12C0DC8-240F-53C3-B517-7497FC339432}" dt="2025-04-12T07:08:45.606" v="10"/>
        <pc:sldMkLst>
          <pc:docMk/>
          <pc:sldMk cId="962064483" sldId="260"/>
        </pc:sldMkLst>
      </pc:sldChg>
      <pc:sldChg chg="addAnim">
        <pc:chgData name="Lindsey Paek" userId="S::lindsey.paek@universite-paris-saclay.fr::134266a2-f8a5-4957-a3a4-e21f98813116" providerId="AD" clId="Web-{B12C0DC8-240F-53C3-B517-7497FC339432}" dt="2025-04-12T07:11:54.300" v="13"/>
        <pc:sldMkLst>
          <pc:docMk/>
          <pc:sldMk cId="171867422" sldId="261"/>
        </pc:sldMkLst>
      </pc:sldChg>
      <pc:sldChg chg="addAnim delAnim">
        <pc:chgData name="Lindsey Paek" userId="S::lindsey.paek@universite-paris-saclay.fr::134266a2-f8a5-4957-a3a4-e21f98813116" providerId="AD" clId="Web-{B12C0DC8-240F-53C3-B517-7497FC339432}" dt="2025-04-12T07:15:44.371" v="21"/>
        <pc:sldMkLst>
          <pc:docMk/>
          <pc:sldMk cId="3304559858" sldId="263"/>
        </pc:sldMkLst>
      </pc:sldChg>
      <pc:sldChg chg="modSp addAnim delAnim">
        <pc:chgData name="Lindsey Paek" userId="S::lindsey.paek@universite-paris-saclay.fr::134266a2-f8a5-4957-a3a4-e21f98813116" providerId="AD" clId="Web-{B12C0DC8-240F-53C3-B517-7497FC339432}" dt="2025-04-12T07:21:06.747" v="27"/>
        <pc:sldMkLst>
          <pc:docMk/>
          <pc:sldMk cId="3980493388" sldId="279"/>
        </pc:sldMkLst>
      </pc:sldChg>
    </pc:docChg>
  </pc:docChgLst>
  <pc:docChgLst>
    <pc:chgData name="Lindsey Paek" userId="S::lindsey.paek@universite-paris-saclay.fr::134266a2-f8a5-4957-a3a4-e21f98813116" providerId="AD" clId="Web-{62BEE246-ABAB-8654-8D08-B7361C9F15B6}"/>
    <pc:docChg chg="modSld">
      <pc:chgData name="Lindsey Paek" userId="S::lindsey.paek@universite-paris-saclay.fr::134266a2-f8a5-4957-a3a4-e21f98813116" providerId="AD" clId="Web-{62BEE246-ABAB-8654-8D08-B7361C9F15B6}" dt="2025-04-14T13:00:59.560" v="57" actId="1076"/>
      <pc:docMkLst>
        <pc:docMk/>
      </pc:docMkLst>
      <pc:sldChg chg="addSp delSp modSp">
        <pc:chgData name="Lindsey Paek" userId="S::lindsey.paek@universite-paris-saclay.fr::134266a2-f8a5-4957-a3a4-e21f98813116" providerId="AD" clId="Web-{62BEE246-ABAB-8654-8D08-B7361C9F15B6}" dt="2025-04-14T13:00:59.560" v="57" actId="1076"/>
        <pc:sldMkLst>
          <pc:docMk/>
          <pc:sldMk cId="3784089036" sldId="256"/>
        </pc:sldMkLst>
      </pc:sldChg>
      <pc:sldChg chg="modSp">
        <pc:chgData name="Lindsey Paek" userId="S::lindsey.paek@universite-paris-saclay.fr::134266a2-f8a5-4957-a3a4-e21f98813116" providerId="AD" clId="Web-{62BEE246-ABAB-8654-8D08-B7361C9F15B6}" dt="2025-04-14T08:11:53.946" v="3" actId="20577"/>
        <pc:sldMkLst>
          <pc:docMk/>
          <pc:sldMk cId="3345325896" sldId="267"/>
        </pc:sldMkLst>
      </pc:sldChg>
    </pc:docChg>
  </pc:docChgLst>
  <pc:docChgLst>
    <pc:chgData name="Lindsey Paek" userId="S::lindsey.paek@universite-paris-saclay.fr::134266a2-f8a5-4957-a3a4-e21f98813116" providerId="AD" clId="Web-{60FAFF98-E178-3A3D-3D5A-9313DB380C34}"/>
    <pc:docChg chg="addSld delSld modSld sldOrd">
      <pc:chgData name="Lindsey Paek" userId="S::lindsey.paek@universite-paris-saclay.fr::134266a2-f8a5-4957-a3a4-e21f98813116" providerId="AD" clId="Web-{60FAFF98-E178-3A3D-3D5A-9313DB380C34}" dt="2025-04-04T14:43:38.776" v="728" actId="20577"/>
      <pc:docMkLst>
        <pc:docMk/>
      </pc:docMkLst>
      <pc:sldChg chg="modSp">
        <pc:chgData name="Lindsey Paek" userId="S::lindsey.paek@universite-paris-saclay.fr::134266a2-f8a5-4957-a3a4-e21f98813116" providerId="AD" clId="Web-{60FAFF98-E178-3A3D-3D5A-9313DB380C34}" dt="2025-04-04T09:46:09.196" v="30" actId="20577"/>
        <pc:sldMkLst>
          <pc:docMk/>
          <pc:sldMk cId="3784089036" sldId="256"/>
        </pc:sldMkLst>
      </pc:sldChg>
      <pc:sldChg chg="modSp new del">
        <pc:chgData name="Lindsey Paek" userId="S::lindsey.paek@universite-paris-saclay.fr::134266a2-f8a5-4957-a3a4-e21f98813116" providerId="AD" clId="Web-{60FAFF98-E178-3A3D-3D5A-9313DB380C34}" dt="2025-04-04T09:48:30.196" v="73"/>
        <pc:sldMkLst>
          <pc:docMk/>
          <pc:sldMk cId="3417976821" sldId="257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09:52:18.040" v="102" actId="20577"/>
        <pc:sldMkLst>
          <pc:docMk/>
          <pc:sldMk cId="2265328932" sldId="258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09:47:26.461" v="54" actId="20577"/>
        <pc:sldMkLst>
          <pc:docMk/>
          <pc:sldMk cId="3860610295" sldId="259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47:41.667" v="289" actId="20577"/>
        <pc:sldMkLst>
          <pc:docMk/>
          <pc:sldMk cId="962064483" sldId="260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37:50.703" v="125" actId="20577"/>
        <pc:sldMkLst>
          <pc:docMk/>
          <pc:sldMk cId="171867422" sldId="261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1:54:08.596" v="457" actId="20577"/>
        <pc:sldMkLst>
          <pc:docMk/>
          <pc:sldMk cId="1041582488" sldId="262"/>
        </pc:sldMkLst>
      </pc:sldChg>
      <pc:sldChg chg="modSp new del">
        <pc:chgData name="Lindsey Paek" userId="S::lindsey.paek@universite-paris-saclay.fr::134266a2-f8a5-4957-a3a4-e21f98813116" providerId="AD" clId="Web-{60FAFF98-E178-3A3D-3D5A-9313DB380C34}" dt="2025-04-04T10:37:53.531" v="126"/>
        <pc:sldMkLst>
          <pc:docMk/>
          <pc:sldMk cId="1812457526" sldId="262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40:50.909" v="169" actId="20577"/>
        <pc:sldMkLst>
          <pc:docMk/>
          <pc:sldMk cId="3304559858" sldId="263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58:50.507" v="310" actId="20577"/>
        <pc:sldMkLst>
          <pc:docMk/>
          <pc:sldMk cId="4085295971" sldId="264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1:51:15.561" v="388" actId="20577"/>
        <pc:sldMkLst>
          <pc:docMk/>
          <pc:sldMk cId="3559968446" sldId="265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1:52:37.235" v="403" actId="20577"/>
        <pc:sldMkLst>
          <pc:docMk/>
          <pc:sldMk cId="67098116" sldId="266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4:20:02.472" v="589" actId="20577"/>
        <pc:sldMkLst>
          <pc:docMk/>
          <pc:sldMk cId="3345325896" sldId="267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43:19.240" v="232" actId="20577"/>
        <pc:sldMkLst>
          <pc:docMk/>
          <pc:sldMk cId="758150144" sldId="268"/>
        </pc:sldMkLst>
      </pc:sldChg>
      <pc:sldChg chg="modSp new ord">
        <pc:chgData name="Lindsey Paek" userId="S::lindsey.paek@universite-paris-saclay.fr::134266a2-f8a5-4957-a3a4-e21f98813116" providerId="AD" clId="Web-{60FAFF98-E178-3A3D-3D5A-9313DB380C34}" dt="2025-04-04T11:55:10.847" v="463"/>
        <pc:sldMkLst>
          <pc:docMk/>
          <pc:sldMk cId="3967608910" sldId="269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44:30.194" v="249" actId="20577"/>
        <pc:sldMkLst>
          <pc:docMk/>
          <pc:sldMk cId="2665982991" sldId="270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0:56:57.380" v="306" actId="20577"/>
        <pc:sldMkLst>
          <pc:docMk/>
          <pc:sldMk cId="4098454386" sldId="271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1:52:52.376" v="411" actId="20577"/>
        <pc:sldMkLst>
          <pc:docMk/>
          <pc:sldMk cId="2659634215" sldId="272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1:51:53.890" v="395" actId="20577"/>
        <pc:sldMkLst>
          <pc:docMk/>
          <pc:sldMk cId="1563425308" sldId="273"/>
        </pc:sldMkLst>
      </pc:sldChg>
      <pc:sldChg chg="modSp new ord">
        <pc:chgData name="Lindsey Paek" userId="S::lindsey.paek@universite-paris-saclay.fr::134266a2-f8a5-4957-a3a4-e21f98813116" providerId="AD" clId="Web-{60FAFF98-E178-3A3D-3D5A-9313DB380C34}" dt="2025-04-04T12:34:34.219" v="510" actId="20577"/>
        <pc:sldMkLst>
          <pc:docMk/>
          <pc:sldMk cId="421300785" sldId="274"/>
        </pc:sldMkLst>
      </pc:sldChg>
      <pc:sldChg chg="new del">
        <pc:chgData name="Lindsey Paek" userId="S::lindsey.paek@universite-paris-saclay.fr::134266a2-f8a5-4957-a3a4-e21f98813116" providerId="AD" clId="Web-{60FAFF98-E178-3A3D-3D5A-9313DB380C34}" dt="2025-04-04T11:55:17.519" v="464"/>
        <pc:sldMkLst>
          <pc:docMk/>
          <pc:sldMk cId="3539307122" sldId="274"/>
        </pc:sldMkLst>
      </pc:sldChg>
      <pc:sldChg chg="modSp new ord">
        <pc:chgData name="Lindsey Paek" userId="S::lindsey.paek@universite-paris-saclay.fr::134266a2-f8a5-4957-a3a4-e21f98813116" providerId="AD" clId="Web-{60FAFF98-E178-3A3D-3D5A-9313DB380C34}" dt="2025-04-04T13:51:20.890" v="582" actId="20577"/>
        <pc:sldMkLst>
          <pc:docMk/>
          <pc:sldMk cId="2656014747" sldId="275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4:38:14.614" v="718" actId="20577"/>
        <pc:sldMkLst>
          <pc:docMk/>
          <pc:sldMk cId="1225018676" sldId="276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4:43:24.588" v="725" actId="20577"/>
        <pc:sldMkLst>
          <pc:docMk/>
          <pc:sldMk cId="877039418" sldId="277"/>
        </pc:sldMkLst>
      </pc:sldChg>
      <pc:sldChg chg="modSp new">
        <pc:chgData name="Lindsey Paek" userId="S::lindsey.paek@universite-paris-saclay.fr::134266a2-f8a5-4957-a3a4-e21f98813116" providerId="AD" clId="Web-{60FAFF98-E178-3A3D-3D5A-9313DB380C34}" dt="2025-04-04T14:43:38.776" v="728" actId="20577"/>
        <pc:sldMkLst>
          <pc:docMk/>
          <pc:sldMk cId="2044430082" sldId="278"/>
        </pc:sldMkLst>
      </pc:sldChg>
    </pc:docChg>
  </pc:docChgLst>
  <pc:docChgLst>
    <pc:chgData name="Lindsey Paek" userId="S::lindsey.paek@universite-paris-saclay.fr::134266a2-f8a5-4957-a3a4-e21f98813116" providerId="AD" clId="Web-{CEFC91AF-674B-E350-62B3-B654471EFD77}"/>
    <pc:docChg chg="modSld">
      <pc:chgData name="Lindsey Paek" userId="S::lindsey.paek@universite-paris-saclay.fr::134266a2-f8a5-4957-a3a4-e21f98813116" providerId="AD" clId="Web-{CEFC91AF-674B-E350-62B3-B654471EFD77}" dt="2025-04-18T11:33:03.869" v="1" actId="20577"/>
      <pc:docMkLst>
        <pc:docMk/>
      </pc:docMkLst>
      <pc:sldChg chg="modSp">
        <pc:chgData name="Lindsey Paek" userId="S::lindsey.paek@universite-paris-saclay.fr::134266a2-f8a5-4957-a3a4-e21f98813116" providerId="AD" clId="Web-{CEFC91AF-674B-E350-62B3-B654471EFD77}" dt="2025-04-18T11:33:03.869" v="1" actId="20577"/>
        <pc:sldMkLst>
          <pc:docMk/>
          <pc:sldMk cId="3784089036" sldId="256"/>
        </pc:sldMkLst>
      </pc:sldChg>
    </pc:docChg>
  </pc:docChgLst>
  <pc:docChgLst>
    <pc:chgData name="Lindsey Paek" userId="S::lindsey.paek@universite-paris-saclay.fr::134266a2-f8a5-4957-a3a4-e21f98813116" providerId="AD" clId="Web-{92C34466-322F-AB6D-A71D-979B50F34D82}"/>
    <pc:docChg chg="addSld modSld">
      <pc:chgData name="Lindsey Paek" userId="S::lindsey.paek@universite-paris-saclay.fr::134266a2-f8a5-4957-a3a4-e21f98813116" providerId="AD" clId="Web-{92C34466-322F-AB6D-A71D-979B50F34D82}" dt="2025-04-14T08:16:16.344" v="12"/>
      <pc:docMkLst>
        <pc:docMk/>
      </pc:docMkLst>
      <pc:sldChg chg="addSp delSp modSp mod setBg">
        <pc:chgData name="Lindsey Paek" userId="S::lindsey.paek@universite-paris-saclay.fr::134266a2-f8a5-4957-a3a4-e21f98813116" providerId="AD" clId="Web-{92C34466-322F-AB6D-A71D-979B50F34D82}" dt="2025-04-14T08:16:16.344" v="12"/>
        <pc:sldMkLst>
          <pc:docMk/>
          <pc:sldMk cId="962064483" sldId="260"/>
        </pc:sldMkLst>
      </pc:sldChg>
      <pc:sldChg chg="addSp delSp modSp new">
        <pc:chgData name="Lindsey Paek" userId="S::lindsey.paek@universite-paris-saclay.fr::134266a2-f8a5-4957-a3a4-e21f98813116" providerId="AD" clId="Web-{92C34466-322F-AB6D-A71D-979B50F34D82}" dt="2025-04-14T08:15:45.968" v="8" actId="20577"/>
        <pc:sldMkLst>
          <pc:docMk/>
          <pc:sldMk cId="1314023108" sldId="288"/>
        </pc:sldMkLst>
      </pc:sldChg>
    </pc:docChg>
  </pc:docChgLst>
  <pc:docChgLst>
    <pc:chgData name="Lindsey Paek" userId="S::lindsey.paek@universite-paris-saclay.fr::134266a2-f8a5-4957-a3a4-e21f98813116" providerId="AD" clId="Web-{1F2F66C1-DD81-97DF-E30D-40A9AC55EDCD}"/>
    <pc:docChg chg="modSld">
      <pc:chgData name="Lindsey Paek" userId="S::lindsey.paek@universite-paris-saclay.fr::134266a2-f8a5-4957-a3a4-e21f98813116" providerId="AD" clId="Web-{1F2F66C1-DD81-97DF-E30D-40A9AC55EDCD}" dt="2025-07-03T09:04:27.197" v="301" actId="20577"/>
      <pc:docMkLst>
        <pc:docMk/>
      </pc:docMkLst>
      <pc:sldChg chg="modSp">
        <pc:chgData name="Lindsey Paek" userId="S::lindsey.paek@universite-paris-saclay.fr::134266a2-f8a5-4957-a3a4-e21f98813116" providerId="AD" clId="Web-{1F2F66C1-DD81-97DF-E30D-40A9AC55EDCD}" dt="2025-07-03T08:20:29.451" v="34" actId="20577"/>
        <pc:sldMkLst>
          <pc:docMk/>
          <pc:sldMk cId="3784089036" sldId="256"/>
        </pc:sldMkLst>
        <pc:spChg chg="mod">
          <ac:chgData name="Lindsey Paek" userId="S::lindsey.paek@universite-paris-saclay.fr::134266a2-f8a5-4957-a3a4-e21f98813116" providerId="AD" clId="Web-{1F2F66C1-DD81-97DF-E30D-40A9AC55EDCD}" dt="2025-07-03T08:20:29.451" v="34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">
        <pc:chgData name="Lindsey Paek" userId="S::lindsey.paek@universite-paris-saclay.fr::134266a2-f8a5-4957-a3a4-e21f98813116" providerId="AD" clId="Web-{1F2F66C1-DD81-97DF-E30D-40A9AC55EDCD}" dt="2025-07-03T09:04:27.197" v="301" actId="20577"/>
        <pc:sldMkLst>
          <pc:docMk/>
          <pc:sldMk cId="3345325896" sldId="267"/>
        </pc:sldMkLst>
        <pc:spChg chg="mod">
          <ac:chgData name="Lindsey Paek" userId="S::lindsey.paek@universite-paris-saclay.fr::134266a2-f8a5-4957-a3a4-e21f98813116" providerId="AD" clId="Web-{1F2F66C1-DD81-97DF-E30D-40A9AC55EDCD}" dt="2025-07-03T09:04:27.197" v="301" actId="20577"/>
          <ac:spMkLst>
            <pc:docMk/>
            <pc:sldMk cId="3345325896" sldId="267"/>
            <ac:spMk id="3" creationId="{8CE3D6BC-D708-2E0D-439C-8A813B0B4167}"/>
          </ac:spMkLst>
        </pc:spChg>
      </pc:sldChg>
      <pc:sldChg chg="modSp">
        <pc:chgData name="Lindsey Paek" userId="S::lindsey.paek@universite-paris-saclay.fr::134266a2-f8a5-4957-a3a4-e21f98813116" providerId="AD" clId="Web-{1F2F66C1-DD81-97DF-E30D-40A9AC55EDCD}" dt="2025-07-03T08:33:20.256" v="41" actId="20577"/>
        <pc:sldMkLst>
          <pc:docMk/>
          <pc:sldMk cId="877039418" sldId="277"/>
        </pc:sldMkLst>
        <pc:spChg chg="mod">
          <ac:chgData name="Lindsey Paek" userId="S::lindsey.paek@universite-paris-saclay.fr::134266a2-f8a5-4957-a3a4-e21f98813116" providerId="AD" clId="Web-{1F2F66C1-DD81-97DF-E30D-40A9AC55EDCD}" dt="2025-07-03T08:33:20.256" v="41" actId="20577"/>
          <ac:spMkLst>
            <pc:docMk/>
            <pc:sldMk cId="877039418" sldId="277"/>
            <ac:spMk id="3" creationId="{BD685F77-C171-39C8-DAA2-0643C364E039}"/>
          </ac:spMkLst>
        </pc:spChg>
      </pc:sldChg>
      <pc:sldChg chg="modSp">
        <pc:chgData name="Lindsey Paek" userId="S::lindsey.paek@universite-paris-saclay.fr::134266a2-f8a5-4957-a3a4-e21f98813116" providerId="AD" clId="Web-{1F2F66C1-DD81-97DF-E30D-40A9AC55EDCD}" dt="2025-07-03T08:33:30.974" v="58" actId="20577"/>
        <pc:sldMkLst>
          <pc:docMk/>
          <pc:sldMk cId="2044430082" sldId="278"/>
        </pc:sldMkLst>
        <pc:spChg chg="mod">
          <ac:chgData name="Lindsey Paek" userId="S::lindsey.paek@universite-paris-saclay.fr::134266a2-f8a5-4957-a3a4-e21f98813116" providerId="AD" clId="Web-{1F2F66C1-DD81-97DF-E30D-40A9AC55EDCD}" dt="2025-07-03T08:33:30.974" v="58" actId="20577"/>
          <ac:spMkLst>
            <pc:docMk/>
            <pc:sldMk cId="2044430082" sldId="278"/>
            <ac:spMk id="3" creationId="{FA8253BA-8B46-FE68-7A14-21331A51F9AA}"/>
          </ac:spMkLst>
        </pc:spChg>
      </pc:sldChg>
    </pc:docChg>
  </pc:docChgLst>
  <pc:docChgLst>
    <pc:chgData name="Lindsey Paek" userId="S::lindsey.paek@universite-paris-saclay.fr::134266a2-f8a5-4957-a3a4-e21f98813116" providerId="AD" clId="Web-{E80333CB-D6EF-57DC-6121-FD4FBBBF0575}"/>
    <pc:docChg chg="addSld delSld modSld sldOrd">
      <pc:chgData name="Lindsey Paek" userId="S::lindsey.paek@universite-paris-saclay.fr::134266a2-f8a5-4957-a3a4-e21f98813116" providerId="AD" clId="Web-{E80333CB-D6EF-57DC-6121-FD4FBBBF0575}" dt="2025-04-11T12:35:31.151" v="3440"/>
      <pc:docMkLst>
        <pc:docMk/>
      </pc:docMkLst>
      <pc:sldChg chg="modSp">
        <pc:chgData name="Lindsey Paek" userId="S::lindsey.paek@universite-paris-saclay.fr::134266a2-f8a5-4957-a3a4-e21f98813116" providerId="AD" clId="Web-{E80333CB-D6EF-57DC-6121-FD4FBBBF0575}" dt="2025-04-11T11:21:05.861" v="2513" actId="20577"/>
        <pc:sldMkLst>
          <pc:docMk/>
          <pc:sldMk cId="3784089036" sldId="256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09:20:42.233" v="637" actId="20577"/>
        <pc:sldMkLst>
          <pc:docMk/>
          <pc:sldMk cId="2265328932" sldId="258"/>
        </pc:sldMkLst>
      </pc:sldChg>
      <pc:sldChg chg="del">
        <pc:chgData name="Lindsey Paek" userId="S::lindsey.paek@universite-paris-saclay.fr::134266a2-f8a5-4957-a3a4-e21f98813116" providerId="AD" clId="Web-{E80333CB-D6EF-57DC-6121-FD4FBBBF0575}" dt="2025-04-11T09:14:44.550" v="573"/>
        <pc:sldMkLst>
          <pc:docMk/>
          <pc:sldMk cId="3860610295" sldId="259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09:30:22.191" v="687" actId="20577"/>
        <pc:sldMkLst>
          <pc:docMk/>
          <pc:sldMk cId="962064483" sldId="260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09:30:51.645" v="693" actId="20577"/>
        <pc:sldMkLst>
          <pc:docMk/>
          <pc:sldMk cId="171867422" sldId="261"/>
        </pc:sldMkLst>
      </pc:sldChg>
      <pc:sldChg chg="addSp delSp modSp addAnim delAnim">
        <pc:chgData name="Lindsey Paek" userId="S::lindsey.paek@universite-paris-saclay.fr::134266a2-f8a5-4957-a3a4-e21f98813116" providerId="AD" clId="Web-{E80333CB-D6EF-57DC-6121-FD4FBBBF0575}" dt="2025-04-11T11:29:35.962" v="2514" actId="1076"/>
        <pc:sldMkLst>
          <pc:docMk/>
          <pc:sldMk cId="1041582488" sldId="262"/>
        </pc:sldMkLst>
      </pc:sldChg>
      <pc:sldChg chg="addSp delSp modSp ord addAnim delAnim">
        <pc:chgData name="Lindsey Paek" userId="S::lindsey.paek@universite-paris-saclay.fr::134266a2-f8a5-4957-a3a4-e21f98813116" providerId="AD" clId="Web-{E80333CB-D6EF-57DC-6121-FD4FBBBF0575}" dt="2025-04-11T12:19:01.639" v="3198" actId="1076"/>
        <pc:sldMkLst>
          <pc:docMk/>
          <pc:sldMk cId="3304559858" sldId="263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16:52.102" v="3171" actId="20577"/>
        <pc:sldMkLst>
          <pc:docMk/>
          <pc:sldMk cId="4085295971" sldId="264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27:04.863" v="3348" actId="20577"/>
        <pc:sldMkLst>
          <pc:docMk/>
          <pc:sldMk cId="3559968446" sldId="265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26:22.174" v="3341" actId="20577"/>
        <pc:sldMkLst>
          <pc:docMk/>
          <pc:sldMk cId="67098116" sldId="266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09:13:25.843" v="553" actId="20577"/>
        <pc:sldMkLst>
          <pc:docMk/>
          <pc:sldMk cId="3345325896" sldId="267"/>
        </pc:sldMkLst>
      </pc:sldChg>
      <pc:sldChg chg="del">
        <pc:chgData name="Lindsey Paek" userId="S::lindsey.paek@universite-paris-saclay.fr::134266a2-f8a5-4957-a3a4-e21f98813116" providerId="AD" clId="Web-{E80333CB-D6EF-57DC-6121-FD4FBBBF0575}" dt="2025-04-11T09:13:29.624" v="554"/>
        <pc:sldMkLst>
          <pc:docMk/>
          <pc:sldMk cId="758150144" sldId="268"/>
        </pc:sldMkLst>
      </pc:sldChg>
      <pc:sldChg chg="del ord">
        <pc:chgData name="Lindsey Paek" userId="S::lindsey.paek@universite-paris-saclay.fr::134266a2-f8a5-4957-a3a4-e21f98813116" providerId="AD" clId="Web-{E80333CB-D6EF-57DC-6121-FD4FBBBF0575}" dt="2025-04-11T11:52:00.255" v="2829"/>
        <pc:sldMkLst>
          <pc:docMk/>
          <pc:sldMk cId="3967608910" sldId="269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1:57:19.800" v="2963" actId="20577"/>
        <pc:sldMkLst>
          <pc:docMk/>
          <pc:sldMk cId="4098454386" sldId="271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26:36.956" v="3344" actId="20577"/>
        <pc:sldMkLst>
          <pc:docMk/>
          <pc:sldMk cId="2659634215" sldId="272"/>
        </pc:sldMkLst>
      </pc:sldChg>
      <pc:sldChg chg="addSp delSp modSp addAnim delAnim modNotes">
        <pc:chgData name="Lindsey Paek" userId="S::lindsey.paek@universite-paris-saclay.fr::134266a2-f8a5-4957-a3a4-e21f98813116" providerId="AD" clId="Web-{E80333CB-D6EF-57DC-6121-FD4FBBBF0575}" dt="2025-04-11T12:24:50.998" v="3320" actId="20577"/>
        <pc:sldMkLst>
          <pc:docMk/>
          <pc:sldMk cId="1563425308" sldId="273"/>
        </pc:sldMkLst>
      </pc:sldChg>
      <pc:sldChg chg="addSp delSp modSp addAnim delAnim">
        <pc:chgData name="Lindsey Paek" userId="S::lindsey.paek@universite-paris-saclay.fr::134266a2-f8a5-4957-a3a4-e21f98813116" providerId="AD" clId="Web-{E80333CB-D6EF-57DC-6121-FD4FBBBF0575}" dt="2025-04-11T12:34:20.148" v="3436" actId="20577"/>
        <pc:sldMkLst>
          <pc:docMk/>
          <pc:sldMk cId="421300785" sldId="274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16:32.007" v="3168" actId="20577"/>
        <pc:sldMkLst>
          <pc:docMk/>
          <pc:sldMk cId="1225018676" sldId="276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17:06.524" v="3176" actId="20577"/>
        <pc:sldMkLst>
          <pc:docMk/>
          <pc:sldMk cId="877039418" sldId="277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2:17:34.182" v="3179" actId="20577"/>
        <pc:sldMkLst>
          <pc:docMk/>
          <pc:sldMk cId="2044430082" sldId="278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1:56:20.110" v="2945" actId="20577"/>
        <pc:sldMkLst>
          <pc:docMk/>
          <pc:sldMk cId="3980493388" sldId="279"/>
        </pc:sldMkLst>
      </pc:sldChg>
      <pc:sldChg chg="modSp">
        <pc:chgData name="Lindsey Paek" userId="S::lindsey.paek@universite-paris-saclay.fr::134266a2-f8a5-4957-a3a4-e21f98813116" providerId="AD" clId="Web-{E80333CB-D6EF-57DC-6121-FD4FBBBF0575}" dt="2025-04-11T11:54:54.294" v="2899" actId="20577"/>
        <pc:sldMkLst>
          <pc:docMk/>
          <pc:sldMk cId="3229222604" sldId="281"/>
        </pc:sldMkLst>
      </pc:sldChg>
      <pc:sldChg chg="add del ord replId">
        <pc:chgData name="Lindsey Paek" userId="S::lindsey.paek@universite-paris-saclay.fr::134266a2-f8a5-4957-a3a4-e21f98813116" providerId="AD" clId="Web-{E80333CB-D6EF-57DC-6121-FD4FBBBF0575}" dt="2025-04-11T12:17:55.839" v="3180"/>
        <pc:sldMkLst>
          <pc:docMk/>
          <pc:sldMk cId="549180821" sldId="282"/>
        </pc:sldMkLst>
      </pc:sldChg>
      <pc:sldChg chg="new del">
        <pc:chgData name="Lindsey Paek" userId="S::lindsey.paek@universite-paris-saclay.fr::134266a2-f8a5-4957-a3a4-e21f98813116" providerId="AD" clId="Web-{E80333CB-D6EF-57DC-6121-FD4FBBBF0575}" dt="2025-04-11T12:06:41.013" v="3054"/>
        <pc:sldMkLst>
          <pc:docMk/>
          <pc:sldMk cId="2697978007" sldId="283"/>
        </pc:sldMkLst>
      </pc:sldChg>
      <pc:sldChg chg="addSp delSp modSp new addAnim delAnim">
        <pc:chgData name="Lindsey Paek" userId="S::lindsey.paek@universite-paris-saclay.fr::134266a2-f8a5-4957-a3a4-e21f98813116" providerId="AD" clId="Web-{E80333CB-D6EF-57DC-6121-FD4FBBBF0575}" dt="2025-04-11T12:06:31.184" v="3053"/>
        <pc:sldMkLst>
          <pc:docMk/>
          <pc:sldMk cId="2466172896" sldId="284"/>
        </pc:sldMkLst>
      </pc:sldChg>
      <pc:sldChg chg="new del">
        <pc:chgData name="Lindsey Paek" userId="S::lindsey.paek@universite-paris-saclay.fr::134266a2-f8a5-4957-a3a4-e21f98813116" providerId="AD" clId="Web-{E80333CB-D6EF-57DC-6121-FD4FBBBF0575}" dt="2025-04-11T12:17:30.291" v="3178"/>
        <pc:sldMkLst>
          <pc:docMk/>
          <pc:sldMk cId="2581466487" sldId="285"/>
        </pc:sldMkLst>
      </pc:sldChg>
      <pc:sldChg chg="addSp delSp modSp add ord replId">
        <pc:chgData name="Lindsey Paek" userId="S::lindsey.paek@universite-paris-saclay.fr::134266a2-f8a5-4957-a3a4-e21f98813116" providerId="AD" clId="Web-{E80333CB-D6EF-57DC-6121-FD4FBBBF0575}" dt="2025-04-11T12:32:18.471" v="3388" actId="20577"/>
        <pc:sldMkLst>
          <pc:docMk/>
          <pc:sldMk cId="4000133366" sldId="286"/>
        </pc:sldMkLst>
      </pc:sldChg>
      <pc:sldChg chg="modSp add replId addAnim delAnim">
        <pc:chgData name="Lindsey Paek" userId="S::lindsey.paek@universite-paris-saclay.fr::134266a2-f8a5-4957-a3a4-e21f98813116" providerId="AD" clId="Web-{E80333CB-D6EF-57DC-6121-FD4FBBBF0575}" dt="2025-04-11T12:35:31.151" v="3440"/>
        <pc:sldMkLst>
          <pc:docMk/>
          <pc:sldMk cId="3058157702" sldId="28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3:12:34.91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12277 3043 16383 0 0,'0'-6'0'0'0,"6"-2"0"0"0,13 1 0 0 0,4 7 0 0 0,-2 9 0 0 0,8 15 0 0 0,-3 10 0 0 0,2 5 0 0 0,1 1 0 0 0,-4 0 0 0 0,0 5 0 0 0,1 1 0 0 0,2-2 0 0 0,3-2 0 0 0,-5-2 0 0 0,0 3 0 0 0,-5 1 0 0 0,0 4 0 0 0,2-5 0 0 0,4-23 0 0 0,2-32 0 0 0,21-25 0 0 0,1-13 0 0 0,-2-16 0 0 0,-4-2 0 0 0,-2 5 0 0 0,2 6 0 0 0,-1 2 0 0 0,5 4 0 0 0,-1 5 0 0 0,4 10 0 0 0,-2 6 0 0 0,4-5 0 0 0,-9-1 0 0 0,1-7 0 0 0,3-2 0 0 0,7 1 0 0 0,-2 2 0 0 0,-3 8 0 0 0,-5 4 0 0 0,-10 7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2:41:15.06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12277 3043 16383 0 0,'0'-6'0'0'0,"6"-2"0"0"0,13 1 0 0 0,4 7 0 0 0,-2 9 0 0 0,8 15 0 0 0,-3 10 0 0 0,2 5 0 0 0,1 1 0 0 0,-4 0 0 0 0,0 5 0 0 0,1 1 0 0 0,2-2 0 0 0,3-2 0 0 0,-5-2 0 0 0,0 3 0 0 0,-5 1 0 0 0,0 4 0 0 0,2-5 0 0 0,4-23 0 0 0,2-32 0 0 0,21-25 0 0 0,1-13 0 0 0,-2-16 0 0 0,-4-2 0 0 0,-2 5 0 0 0,2 6 0 0 0,-1 2 0 0 0,5 4 0 0 0,-1 5 0 0 0,4 10 0 0 0,-2 6 0 0 0,4-5 0 0 0,-9-1 0 0 0,1-7 0 0 0,3-2 0 0 0,7 1 0 0 0,-2 2 0 0 0,-3 8 0 0 0,-5 4 0 0 0,-10 7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2:41:18.73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12277 3043 16383 0 0,'0'-6'0'0'0,"6"-2"0"0"0,13 1 0 0 0,4 7 0 0 0,-2 9 0 0 0,8 15 0 0 0,-3 10 0 0 0,2 5 0 0 0,1 1 0 0 0,-4 0 0 0 0,0 5 0 0 0,1 1 0 0 0,2-2 0 0 0,3-2 0 0 0,-5-2 0 0 0,0 3 0 0 0,-5 1 0 0 0,0 4 0 0 0,2-5 0 0 0,4-23 0 0 0,2-32 0 0 0,21-25 0 0 0,1-13 0 0 0,-2-16 0 0 0,-4-2 0 0 0,-2 5 0 0 0,2 6 0 0 0,-1 2 0 0 0,5 4 0 0 0,-1 5 0 0 0,4 10 0 0 0,-2 6 0 0 0,4-5 0 0 0,-9-1 0 0 0,1-7 0 0 0,3-2 0 0 0,7 1 0 0 0,-2 2 0 0 0,-3 8 0 0 0,-5 4 0 0 0,-10 7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2:41:41.29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12277 3043 16383 0 0,'0'-6'0'0'0,"6"-2"0"0"0,13 1 0 0 0,4 7 0 0 0,-2 9 0 0 0,8 15 0 0 0,-3 10 0 0 0,2 5 0 0 0,1 1 0 0 0,-4 0 0 0 0,0 5 0 0 0,1 1 0 0 0,2-2 0 0 0,3-2 0 0 0,-5-2 0 0 0,0 3 0 0 0,-5 1 0 0 0,0 4 0 0 0,2-5 0 0 0,4-23 0 0 0,2-32 0 0 0,21-25 0 0 0,1-13 0 0 0,-2-16 0 0 0,-4-2 0 0 0,-2 5 0 0 0,2 6 0 0 0,-1 2 0 0 0,5 4 0 0 0,-1 5 0 0 0,4 10 0 0 0,-2 6 0 0 0,4-5 0 0 0,-9-1 0 0 0,1-7 0 0 0,3-2 0 0 0,7 1 0 0 0,-2 2 0 0 0,-3 8 0 0 0,-5 4 0 0 0,-10 7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3:12:34.91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10654 4717 16383 0 0,'0'-6'0'0'0,"0"-8"0"0"0,6-1 0 0 0,13 2 0 0 0,16 2 0 0 0,20-8 0 0 0,23 0 0 0 0,17 2 0 0 0,-2-2 0 0 0,-11 3 0 0 0,-14 4 0 0 0,-12 4 0 0 0,-10 3 0 0 0,-6 2 0 0 0,-11 9 0 0 0,-10 8 0 0 0,-8 14 0 0 0,-6 8 0 0 0,-4 3 0 0 0,-2 14 0 0 0,-1 3 0 0 0,0-2 0 0 0,0-4 0 0 0,1-5 0 0 0,0-4 0 0 0,0-3 0 0 0,1 3 0 0 0,0 2 0 0 0,0-2 0 0 0,-6-1 0 0 0,-7-8 0 0 0,-8-9 0 0 0,-24-8 0 0 0,-16 4 0 0 0,-16 6 0 0 0,1-2 0 0 0,6-5 0 0 0,9-5 0 0 0,9-5 0 0 0,8-10 0 0 0,12-16 0 0 0,10-11 0 0 0,9-13 0 0 0,8-10 0 0 0,-2-9 0 0 0,0-5 0 0 0,1 2 0 0 0,3 6 0 0 0,0 8 0 0 0,2-1 0 0 0,-5 4 0 0 0,-8 9 0 0 0,-1 11 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2:42:53.36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10654 4717 16383 0 0,'0'-6'0'0'0,"0"-8"0"0"0,6-1 0 0 0,13 2 0 0 0,16 2 0 0 0,20-8 0 0 0,23 0 0 0 0,17 2 0 0 0,-2-2 0 0 0,-11 3 0 0 0,-14 4 0 0 0,-12 4 0 0 0,-10 3 0 0 0,-6 2 0 0 0,-11 9 0 0 0,-10 8 0 0 0,-8 14 0 0 0,-6 8 0 0 0,-4 3 0 0 0,-2 14 0 0 0,-1 3 0 0 0,0-2 0 0 0,0-4 0 0 0,1-5 0 0 0,0-4 0 0 0,0-3 0 0 0,1 3 0 0 0,0 2 0 0 0,0-2 0 0 0,-6-1 0 0 0,-7-8 0 0 0,-8-9 0 0 0,-24-8 0 0 0,-16 4 0 0 0,-16 6 0 0 0,1-2 0 0 0,6-5 0 0 0,9-5 0 0 0,9-5 0 0 0,8-10 0 0 0,12-16 0 0 0,10-11 0 0 0,9-13 0 0 0,8-10 0 0 0,-2-9 0 0 0,0-5 0 0 0,1 2 0 0 0,3 6 0 0 0,0 8 0 0 0,2-1 0 0 0,-5 4 0 0 0,-8 9 0 0 0,-1 11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11T12:43:01.90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10654 4717 16383 0 0,'0'-6'0'0'0,"0"-8"0"0"0,6-1 0 0 0,13 2 0 0 0,16 2 0 0 0,20-8 0 0 0,23 0 0 0 0,17 2 0 0 0,-2-2 0 0 0,-11 3 0 0 0,-14 4 0 0 0,-12 4 0 0 0,-10 3 0 0 0,-6 2 0 0 0,-11 9 0 0 0,-10 8 0 0 0,-8 14 0 0 0,-6 8 0 0 0,-4 3 0 0 0,-2 14 0 0 0,-1 3 0 0 0,0-2 0 0 0,0-4 0 0 0,1-5 0 0 0,0-4 0 0 0,0-3 0 0 0,1 3 0 0 0,0 2 0 0 0,0-2 0 0 0,-6-1 0 0 0,-7-8 0 0 0,-8-9 0 0 0,-24-8 0 0 0,-16 4 0 0 0,-16 6 0 0 0,1-2 0 0 0,6-5 0 0 0,9-5 0 0 0,9-5 0 0 0,8-10 0 0 0,12-16 0 0 0,10-11 0 0 0,9-13 0 0 0,8-10 0 0 0,-2-9 0 0 0,0-5 0 0 0,1 2 0 0 0,3 6 0 0 0,0 8 0 0 0,2-1 0 0 0,-5 4 0 0 0,-8 9 0 0 0,-1 11 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49530-19A8-4664-9B98-B7D2F6934C7F}" type="datetimeFigureOut">
              <a:t>7/3/2025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E132C-1C69-45E6-9998-C158B30BADF3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3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/>
              <a:t>Are they broad enough to cover multiple codes but not too vague?</a:t>
            </a:r>
            <a:endParaRPr lang="fr-FR"/>
          </a:p>
          <a:p>
            <a:pPr marL="285750" indent="-285750">
              <a:buFont typeface="Arial"/>
              <a:buChar char="•"/>
            </a:pPr>
            <a:r>
              <a:rPr lang="fr-FR"/>
              <a:t>Are the </a:t>
            </a:r>
            <a:r>
              <a:rPr lang="fr-FR" err="1"/>
              <a:t>themes</a:t>
            </a:r>
            <a:r>
              <a:rPr lang="fr-FR"/>
              <a:t> distinct and </a:t>
            </a:r>
            <a:r>
              <a:rPr lang="fr-FR" err="1"/>
              <a:t>clearly</a:t>
            </a:r>
            <a:r>
              <a:rPr lang="fr-FR"/>
              <a:t> </a:t>
            </a:r>
            <a:r>
              <a:rPr lang="fr-FR" err="1"/>
              <a:t>defined</a:t>
            </a:r>
            <a:r>
              <a:rPr lang="fr-FR"/>
              <a:t>?</a:t>
            </a:r>
          </a:p>
          <a:p>
            <a:pPr marL="285750" indent="-285750">
              <a:buFont typeface="Arial"/>
              <a:buChar char="•"/>
            </a:pPr>
            <a:r>
              <a:rPr lang="fr-FR"/>
              <a:t>Are </a:t>
            </a:r>
            <a:r>
              <a:rPr lang="fr-FR" err="1"/>
              <a:t>any</a:t>
            </a:r>
            <a:r>
              <a:rPr lang="fr-FR"/>
              <a:t> </a:t>
            </a:r>
            <a:r>
              <a:rPr lang="fr-FR" err="1"/>
              <a:t>themes</a:t>
            </a:r>
            <a:r>
              <a:rPr lang="fr-FR"/>
              <a:t> </a:t>
            </a:r>
            <a:r>
              <a:rPr lang="fr-FR" err="1"/>
              <a:t>overlapping</a:t>
            </a:r>
            <a:r>
              <a:rPr lang="fr-FR"/>
              <a:t>? Can </a:t>
            </a:r>
            <a:r>
              <a:rPr lang="fr-FR" err="1"/>
              <a:t>they</a:t>
            </a:r>
            <a:r>
              <a:rPr lang="fr-FR"/>
              <a:t> </a:t>
            </a:r>
            <a:r>
              <a:rPr lang="fr-FR" err="1"/>
              <a:t>be</a:t>
            </a:r>
            <a:r>
              <a:rPr lang="fr-FR"/>
              <a:t> </a:t>
            </a:r>
            <a:r>
              <a:rPr lang="fr-FR" err="1"/>
              <a:t>merged</a:t>
            </a:r>
            <a:r>
              <a:rPr lang="fr-FR"/>
              <a:t>? </a:t>
            </a:r>
            <a:endParaRPr lang="en-US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/>
              <a:t>Are the sub-themes necessary?</a:t>
            </a:r>
            <a:endParaRPr lang="fr-FR"/>
          </a:p>
          <a:p>
            <a:pPr marL="285750" indent="-285750">
              <a:buFont typeface="Arial"/>
              <a:buChar char="•"/>
            </a:pPr>
            <a:r>
              <a:rPr lang="en-US"/>
              <a:t>Do the codes make sense under the themes they’ve grouped them under?</a:t>
            </a:r>
            <a:endParaRPr lang="fr-FR"/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DE132C-1C69-45E6-9998-C158B30BADF3}" type="slidenum"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6612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7.svg"/><Relationship Id="rId7" Type="http://schemas.openxmlformats.org/officeDocument/2006/relationships/customXml" Target="../ink/ink3.xml"/><Relationship Id="rId12" Type="http://schemas.openxmlformats.org/officeDocument/2006/relationships/customXml" Target="../ink/ink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customXml" Target="../ink/ink6.xml"/><Relationship Id="rId5" Type="http://schemas.openxmlformats.org/officeDocument/2006/relationships/image" Target="../media/image11.png"/><Relationship Id="rId10" Type="http://schemas.openxmlformats.org/officeDocument/2006/relationships/image" Target="../media/image12.png"/><Relationship Id="rId4" Type="http://schemas.openxmlformats.org/officeDocument/2006/relationships/customXml" Target="../ink/ink1.xml"/><Relationship Id="rId9" Type="http://schemas.openxmlformats.org/officeDocument/2006/relationships/customXml" Target="../ink/ink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solidFill>
              <a:srgbClr val="0F9E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r-FR" sz="11500"/>
              <a:t>Analyse thématique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85241" y="4561938"/>
            <a:ext cx="8437129" cy="133353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/>
            <a:r>
              <a:rPr lang="fr-FR" sz="1900" dirty="0"/>
              <a:t>Atelier de la Chaire Recherche-Action en Innovation Pédagogique</a:t>
            </a:r>
          </a:p>
          <a:p>
            <a:pPr algn="l"/>
            <a:r>
              <a:rPr lang="fr-FR" sz="1900" dirty="0"/>
              <a:t>Centre d'Expérimentation Pédagogique, Institut Villebon – Georges Charpak</a:t>
            </a:r>
          </a:p>
          <a:p>
            <a:pPr algn="l"/>
            <a:r>
              <a:rPr lang="fr-FR" sz="1900" dirty="0"/>
              <a:t>Préparé par Lindsey </a:t>
            </a:r>
            <a:r>
              <a:rPr lang="fr-FR" sz="1900" dirty="0" err="1"/>
              <a:t>Paek</a:t>
            </a:r>
            <a:r>
              <a:rPr lang="fr-FR" sz="1900" dirty="0"/>
              <a:t> &amp; animé par </a:t>
            </a:r>
            <a:r>
              <a:rPr lang="fr-FR" sz="1900" dirty="0">
                <a:highlight>
                  <a:srgbClr val="FFFF00"/>
                </a:highlight>
              </a:rPr>
              <a:t>XXX</a:t>
            </a:r>
          </a:p>
          <a:p>
            <a:pPr algn="l"/>
            <a:r>
              <a:rPr lang="fr-FR" sz="1900" dirty="0">
                <a:highlight>
                  <a:srgbClr val="FFFF00"/>
                </a:highlight>
              </a:rPr>
              <a:t>xx/xx/2025</a:t>
            </a:r>
          </a:p>
        </p:txBody>
      </p:sp>
      <p:pic>
        <p:nvPicPr>
          <p:cNvPr id="6" name="Image 5" descr="Une image contenant Police, texte, Graphique, logo&#10;&#10;Le contenu généré par l’IA peut être incorrect.">
            <a:extLst>
              <a:ext uri="{FF2B5EF4-FFF2-40B4-BE49-F238E27FC236}">
                <a16:creationId xmlns:a16="http://schemas.microsoft.com/office/drawing/2014/main" id="{DB72EF48-0C2E-3CE3-D233-124C460B7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360" y="820063"/>
            <a:ext cx="4617146" cy="1073846"/>
          </a:xfrm>
          <a:prstGeom prst="rect">
            <a:avLst/>
          </a:prstGeom>
        </p:spPr>
      </p:pic>
      <p:pic>
        <p:nvPicPr>
          <p:cNvPr id="7" name="Image 6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6B08AF68-EE3B-BB46-CE36-1894F4B96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6125" y="1929987"/>
            <a:ext cx="2825012" cy="12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99F98-6B77-3A8A-A24F-C0C6C350B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Étape 2 - Codage Initial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87BD7A-FD65-C781-C78D-ED5124A26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FR" u="sng">
                <a:ea typeface="+mn-lt"/>
                <a:cs typeface="+mn-lt"/>
              </a:rPr>
              <a:t>Objectif :</a:t>
            </a:r>
            <a:r>
              <a:rPr lang="fr-FR">
                <a:ea typeface="+mn-lt"/>
                <a:cs typeface="+mn-lt"/>
              </a:rPr>
              <a:t> Organiser vos données en identifiant les segments pertinents et en leur attribuant des codes initiaux</a:t>
            </a:r>
          </a:p>
          <a:p>
            <a:pPr algn="just"/>
            <a:r>
              <a:rPr lang="fr-FR" u="sng">
                <a:ea typeface="+mn-lt"/>
                <a:cs typeface="+mn-lt"/>
              </a:rPr>
              <a:t>Instructions :</a:t>
            </a:r>
            <a:endParaRPr lang="fr-FR" u="sng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r>
              <a:rPr lang="fr-FR" sz="2800">
                <a:solidFill>
                  <a:srgbClr val="0F9ED5"/>
                </a:solidFill>
                <a:highlight>
                  <a:srgbClr val="FFFF00"/>
                </a:highlight>
                <a:ea typeface="+mn-lt"/>
                <a:cs typeface="+mn-lt"/>
              </a:rPr>
              <a:t>Surlignez</a:t>
            </a:r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 les sections</a:t>
            </a:r>
            <a:r>
              <a:rPr lang="fr-FR" sz="2800">
                <a:ea typeface="+mn-lt"/>
                <a:cs typeface="+mn-lt"/>
              </a:rPr>
              <a:t> pertinentes de vos données</a:t>
            </a:r>
            <a:endParaRPr lang="fr-FR">
              <a:ea typeface="+mn-lt"/>
              <a:cs typeface="+mn-lt"/>
            </a:endParaRPr>
          </a:p>
          <a:p>
            <a:pPr algn="just"/>
            <a:r>
              <a:rPr lang="fr-FR" sz="2800">
                <a:ea typeface="+mn-lt"/>
                <a:cs typeface="+mn-lt"/>
              </a:rPr>
              <a:t>Attribuez des codes (</a:t>
            </a:r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étiquettes courtes</a:t>
            </a:r>
            <a:r>
              <a:rPr lang="fr-FR" sz="2800">
                <a:ea typeface="+mn-lt"/>
                <a:cs typeface="+mn-lt"/>
              </a:rPr>
              <a:t>) à chaque segment. Ces codes doivent saisir l’essence des données.</a:t>
            </a:r>
          </a:p>
          <a:p>
            <a:endParaRPr lang="fr-FR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529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B839B-F6BF-C6C7-1A1E-C24BCC9EF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Exemple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685F77-C171-39C8-DAA2-0643C364E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ea typeface="+mn-lt"/>
                <a:cs typeface="+mn-lt"/>
              </a:rPr>
              <a:t>Cf., "</a:t>
            </a:r>
            <a:r>
              <a:rPr lang="fr-FR" dirty="0" err="1">
                <a:ea typeface="+mn-lt"/>
                <a:cs typeface="+mn-lt"/>
              </a:rPr>
              <a:t>Exemple_Codage</a:t>
            </a:r>
            <a:r>
              <a:rPr lang="fr-FR" dirty="0">
                <a:ea typeface="+mn-lt"/>
                <a:cs typeface="+mn-lt"/>
              </a:rPr>
              <a:t> initial"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039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FCF7E-B84A-1AB0-48C2-7C857C4C6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9091A-034D-33F1-98A0-7BF53BC1C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+mj-lt"/>
                <a:cs typeface="+mj-lt"/>
              </a:rPr>
              <a:t>Préparation pour l'Étape 3 – Développement des thèmes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9F84C7-CBCA-0B3B-147A-9548D5BA2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257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400">
                <a:ea typeface="+mn-lt"/>
                <a:cs typeface="+mn-lt"/>
              </a:rPr>
              <a:t>Créez un nouveau  document / onglet dans </a:t>
            </a:r>
            <a:r>
              <a:rPr lang="fr-FR" sz="2400">
                <a:solidFill>
                  <a:schemeClr val="accent4"/>
                </a:solidFill>
                <a:ea typeface="+mn-lt"/>
                <a:cs typeface="+mn-lt"/>
              </a:rPr>
              <a:t>Microsoft Word/Excel</a:t>
            </a:r>
          </a:p>
          <a:p>
            <a:r>
              <a:rPr lang="fr-FR" sz="2400">
                <a:solidFill>
                  <a:schemeClr val="accent4"/>
                </a:solidFill>
                <a:ea typeface="+mn-lt"/>
                <a:cs typeface="+mn-lt"/>
              </a:rPr>
              <a:t>Créez un tableau avec deux  + colonnes</a:t>
            </a:r>
            <a:r>
              <a:rPr lang="fr-FR" sz="2400">
                <a:ea typeface="+mn-lt"/>
                <a:cs typeface="+mn-lt"/>
              </a:rPr>
              <a:t>. Placez les codes initiaux dans la colonne de gauche.</a:t>
            </a:r>
            <a:endParaRPr lang="fr-FR" sz="24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r-FR" sz="2400">
                <a:solidFill>
                  <a:schemeClr val="accent4"/>
                </a:solidFill>
                <a:ea typeface="+mn-lt"/>
                <a:cs typeface="+mn-lt"/>
              </a:rPr>
              <a:t>La colonne de droite est vide</a:t>
            </a:r>
            <a:r>
              <a:rPr lang="fr-FR" sz="2400">
                <a:ea typeface="+mn-lt"/>
                <a:cs typeface="+mn-lt"/>
              </a:rPr>
              <a:t>. C'est ici que nous identifierons les thèmes ! Par exemple :</a:t>
            </a:r>
            <a:endParaRPr lang="fr-FR" sz="2400"/>
          </a:p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593E43E-A75A-60C1-65EB-F4651AD172D9}"/>
              </a:ext>
            </a:extLst>
          </p:cNvPr>
          <p:cNvSpPr txBox="1"/>
          <p:nvPr/>
        </p:nvSpPr>
        <p:spPr>
          <a:xfrm>
            <a:off x="230414" y="3677557"/>
            <a:ext cx="19104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/>
              <a:t>Intra-case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BE78199-C24C-4FDD-6A47-1BB5CE423787}"/>
              </a:ext>
            </a:extLst>
          </p:cNvPr>
          <p:cNvSpPr txBox="1"/>
          <p:nvPr/>
        </p:nvSpPr>
        <p:spPr>
          <a:xfrm>
            <a:off x="5951461" y="3617080"/>
            <a:ext cx="19104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/>
              <a:t>Inter-case</a:t>
            </a:r>
          </a:p>
        </p:txBody>
      </p:sp>
      <p:pic>
        <p:nvPicPr>
          <p:cNvPr id="17" name="Picture 16" descr="A screenshot of a white sheet&#10;&#10;AI-generated content may be incorrect.">
            <a:extLst>
              <a:ext uri="{FF2B5EF4-FFF2-40B4-BE49-F238E27FC236}">
                <a16:creationId xmlns:a16="http://schemas.microsoft.com/office/drawing/2014/main" id="{E3B95E71-8670-BDAC-DB3A-6BF24D41B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937" y="4010988"/>
            <a:ext cx="5713461" cy="2484390"/>
          </a:xfrm>
          <a:prstGeom prst="rect">
            <a:avLst/>
          </a:prstGeom>
        </p:spPr>
      </p:pic>
      <p:pic>
        <p:nvPicPr>
          <p:cNvPr id="18" name="Picture 17" descr="A white text on a white background&#10;&#10;AI-generated content may be incorrect.">
            <a:extLst>
              <a:ext uri="{FF2B5EF4-FFF2-40B4-BE49-F238E27FC236}">
                <a16:creationId xmlns:a16="http://schemas.microsoft.com/office/drawing/2014/main" id="{3CDFA31A-1D3C-8014-CDB8-5111EC313E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5170" y="4013536"/>
            <a:ext cx="5997480" cy="250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1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BDC16-E4D5-C83B-F279-6EA527303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r-FR">
                <a:ea typeface="+mj-lt"/>
                <a:cs typeface="+mj-lt"/>
              </a:rPr>
              <a:t>Étape 3 - Regroupement des Codes en Thèmes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09261D-2D78-5C7C-ED14-D4C708A1E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FR" u="sng">
                <a:ea typeface="+mn-lt"/>
                <a:cs typeface="+mn-lt"/>
              </a:rPr>
              <a:t>Objectif :</a:t>
            </a:r>
            <a:r>
              <a:rPr lang="fr-FR">
                <a:ea typeface="+mn-lt"/>
                <a:cs typeface="+mn-lt"/>
              </a:rPr>
              <a:t> Regrouper vos codes en thèmes qui représentent des schémas plus larges dans vos données</a:t>
            </a:r>
            <a:endParaRPr lang="fr-FR"/>
          </a:p>
          <a:p>
            <a:pPr algn="just"/>
            <a:r>
              <a:rPr lang="fr-FR" u="sng">
                <a:ea typeface="+mn-lt"/>
                <a:cs typeface="+mn-lt"/>
              </a:rPr>
              <a:t>Instructions :</a:t>
            </a:r>
            <a:endParaRPr lang="fr-FR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Passez en revue </a:t>
            </a:r>
            <a:r>
              <a:rPr lang="fr-FR" sz="2800">
                <a:ea typeface="+mn-lt"/>
                <a:cs typeface="+mn-lt"/>
              </a:rPr>
              <a:t>vos codes et commencez à </a:t>
            </a:r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regrouper les codes</a:t>
            </a:r>
            <a:r>
              <a:rPr lang="fr-FR" sz="2800">
                <a:ea typeface="+mn-lt"/>
                <a:cs typeface="+mn-lt"/>
              </a:rPr>
              <a:t> similaires ensemble</a:t>
            </a:r>
            <a:endParaRPr lang="fr-FR">
              <a:ea typeface="+mn-lt"/>
              <a:cs typeface="+mn-lt"/>
            </a:endParaRPr>
          </a:p>
          <a:p>
            <a:pPr algn="just"/>
            <a:r>
              <a:rPr lang="fr-FR" sz="2800">
                <a:ea typeface="+mn-lt"/>
                <a:cs typeface="+mn-lt"/>
              </a:rPr>
              <a:t>Réfléchissez à la manière dont ces groupes forment des </a:t>
            </a:r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thèmes plus larges</a:t>
            </a:r>
            <a:r>
              <a:rPr lang="fr-FR" sz="2800">
                <a:ea typeface="+mn-lt"/>
                <a:cs typeface="+mn-lt"/>
              </a:rPr>
              <a:t> </a:t>
            </a:r>
            <a:r>
              <a:rPr lang="fr-FR" sz="2800">
                <a:solidFill>
                  <a:srgbClr val="0F9ED5"/>
                </a:solidFill>
                <a:ea typeface="+mn-lt"/>
                <a:cs typeface="+mn-lt"/>
              </a:rPr>
              <a:t>qui répondent à votre question de recherche</a:t>
            </a:r>
            <a:endParaRPr lang="fr-FR" sz="2800">
              <a:ea typeface="+mn-lt"/>
              <a:cs typeface="+mn-lt"/>
            </a:endParaRPr>
          </a:p>
          <a:p>
            <a:pPr algn="just"/>
            <a:endParaRPr lang="fr-FR">
              <a:ea typeface="+mn-lt"/>
              <a:cs typeface="+mn-lt"/>
            </a:endParaRPr>
          </a:p>
          <a:p>
            <a:endParaRPr lang="fr-FR">
              <a:ea typeface="+mn-lt"/>
              <a:cs typeface="+mn-lt"/>
            </a:endParaRPr>
          </a:p>
          <a:p>
            <a:pPr marL="0" indent="0">
              <a:buNone/>
            </a:pPr>
            <a:endParaRPr lang="fr-FR" b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996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F13148-275A-B274-70BB-B33B6FC45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Exemple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8253BA-8B46-FE68-7A14-21331A51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Cf., "</a:t>
            </a:r>
            <a:r>
              <a:rPr lang="fr-FR" dirty="0" err="1"/>
              <a:t>Exemple_Regroupement</a:t>
            </a:r>
            <a:r>
              <a:rPr lang="fr-FR" dirty="0"/>
              <a:t> des codes en thèmes"</a:t>
            </a:r>
          </a:p>
        </p:txBody>
      </p:sp>
    </p:spTree>
    <p:extLst>
      <p:ext uri="{BB962C8B-B14F-4D97-AF65-F5344CB8AC3E}">
        <p14:creationId xmlns:p14="http://schemas.microsoft.com/office/powerpoint/2010/main" val="2044430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295659-5BB1-CB05-AAB6-5CE2D3919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Étape 4 - Affiner et définir les thèmes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38AA8-F9B6-E644-74D3-F3B3F6B23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2400">
                <a:ea typeface="+mn-lt"/>
                <a:cs typeface="+mn-lt"/>
              </a:rPr>
              <a:t>Objectif : Affiner vos thèmes pour garantir qu'ils reflètent avec précision vos données</a:t>
            </a:r>
          </a:p>
          <a:p>
            <a:r>
              <a:rPr lang="fr-FR" sz="2400">
                <a:ea typeface="+mn-lt"/>
                <a:cs typeface="+mn-lt"/>
              </a:rPr>
              <a:t>Instructions :</a:t>
            </a:r>
          </a:p>
          <a:p>
            <a:r>
              <a:rPr lang="fr-FR" sz="2400">
                <a:ea typeface="+mn-lt"/>
                <a:cs typeface="+mn-lt"/>
              </a:rPr>
              <a:t>Examinez vos thèmes et affinez-les</a:t>
            </a:r>
          </a:p>
          <a:p>
            <a:endParaRPr lang="fr-FR" sz="2400">
              <a:ea typeface="+mn-lt"/>
              <a:cs typeface="+mn-lt"/>
            </a:endParaRPr>
          </a:p>
          <a:p>
            <a:endParaRPr lang="fr-FR" sz="2400">
              <a:ea typeface="+mn-lt"/>
              <a:cs typeface="+mn-lt"/>
            </a:endParaRPr>
          </a:p>
          <a:p>
            <a:endParaRPr lang="fr-FR" sz="2400">
              <a:ea typeface="+mn-lt"/>
              <a:cs typeface="+mn-lt"/>
            </a:endParaRPr>
          </a:p>
          <a:p>
            <a:endParaRPr lang="fr-FR" sz="2400"/>
          </a:p>
          <a:p>
            <a:endParaRPr lang="fr-FR" sz="24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EC367ED-5694-EFA6-7D4C-D3065CA15083}"/>
              </a:ext>
            </a:extLst>
          </p:cNvPr>
          <p:cNvSpPr txBox="1"/>
          <p:nvPr/>
        </p:nvSpPr>
        <p:spPr>
          <a:xfrm>
            <a:off x="6759356" y="2365870"/>
            <a:ext cx="4601227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Sont-ils suffisamment larges pour couvrir plusieurs codes, mais pas trop vagues ?</a:t>
            </a:r>
            <a:endParaRPr lang="fr-FR" sz="120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ECB8E5D-4052-F3DF-22EA-01EF122D2361}"/>
              </a:ext>
            </a:extLst>
          </p:cNvPr>
          <p:cNvSpPr txBox="1"/>
          <p:nvPr/>
        </p:nvSpPr>
        <p:spPr>
          <a:xfrm>
            <a:off x="6755181" y="2930583"/>
            <a:ext cx="4642980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Les thèmes sont-ils distincts et clairement définis ?</a:t>
            </a:r>
            <a:endParaRPr lang="fr-FR" sz="120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23A80CE-9AB6-8251-7FC0-900CC9737793}"/>
              </a:ext>
            </a:extLst>
          </p:cNvPr>
          <p:cNvSpPr txBox="1"/>
          <p:nvPr/>
        </p:nvSpPr>
        <p:spPr>
          <a:xfrm>
            <a:off x="6761444" y="3342331"/>
            <a:ext cx="4642980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Les thèmes se chevauchent-ils ? Peuvent-ils être fusionnés ?</a:t>
            </a:r>
            <a:endParaRPr lang="fr-FR" sz="120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D4B6D1F-FF81-CF82-903C-CF16876D4FA7}"/>
              </a:ext>
            </a:extLst>
          </p:cNvPr>
          <p:cNvSpPr txBox="1"/>
          <p:nvPr/>
        </p:nvSpPr>
        <p:spPr>
          <a:xfrm>
            <a:off x="6757270" y="3743254"/>
            <a:ext cx="4601226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Les sous-thèmes sont-ils nécessaires ?</a:t>
            </a:r>
            <a:endParaRPr lang="fr-FR" sz="120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2CE73CA-494E-354A-8042-95F81C273190}"/>
              </a:ext>
            </a:extLst>
          </p:cNvPr>
          <p:cNvSpPr txBox="1"/>
          <p:nvPr/>
        </p:nvSpPr>
        <p:spPr>
          <a:xfrm>
            <a:off x="6753093" y="4139347"/>
            <a:ext cx="4622103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Les codes ont-ils du sens sous les thèmes auxquels ils ont été attribués ?</a:t>
            </a:r>
            <a:endParaRPr lang="fr-FR" sz="1200"/>
          </a:p>
        </p:txBody>
      </p:sp>
      <p:cxnSp>
        <p:nvCxnSpPr>
          <p:cNvPr id="16" name="Connecteur : en angle 15">
            <a:extLst>
              <a:ext uri="{FF2B5EF4-FFF2-40B4-BE49-F238E27FC236}">
                <a16:creationId xmlns:a16="http://schemas.microsoft.com/office/drawing/2014/main" id="{D6285BD3-ED1C-13F9-EEA1-517E5F3051F5}"/>
              </a:ext>
            </a:extLst>
          </p:cNvPr>
          <p:cNvCxnSpPr/>
          <p:nvPr/>
        </p:nvCxnSpPr>
        <p:spPr>
          <a:xfrm>
            <a:off x="4811485" y="3614057"/>
            <a:ext cx="1600199" cy="53884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C44A39F-2F07-AE4B-3F88-21C0F725418B}"/>
              </a:ext>
            </a:extLst>
          </p:cNvPr>
          <p:cNvSpPr txBox="1"/>
          <p:nvPr/>
        </p:nvSpPr>
        <p:spPr>
          <a:xfrm>
            <a:off x="835959" y="4791635"/>
            <a:ext cx="10856258" cy="11085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 algn="just">
              <a:lnSpc>
                <a:spcPct val="200000"/>
              </a:lnSpc>
              <a:buFont typeface=""/>
              <a:buChar char="•"/>
            </a:pPr>
            <a:r>
              <a:rPr lang="fr-FR" sz="2400">
                <a:cs typeface="Arial"/>
              </a:rPr>
              <a:t>Définissez chaque thème clairement en une phrase​</a:t>
            </a:r>
            <a:endParaRPr lang="en-US"/>
          </a:p>
          <a:p>
            <a:pPr marL="228600" indent="-228600">
              <a:lnSpc>
                <a:spcPts val="1950"/>
              </a:lnSpc>
              <a:buFont typeface=""/>
              <a:buChar char="•"/>
            </a:pPr>
            <a:r>
              <a:rPr lang="fr-FR" sz="2400">
                <a:cs typeface="Arial"/>
              </a:rPr>
              <a:t>Assurez-vous que chaque définition répond à votre question de recherche</a:t>
            </a:r>
          </a:p>
        </p:txBody>
      </p:sp>
    </p:spTree>
    <p:extLst>
      <p:ext uri="{BB962C8B-B14F-4D97-AF65-F5344CB8AC3E}">
        <p14:creationId xmlns:p14="http://schemas.microsoft.com/office/powerpoint/2010/main" val="156342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9" grpId="0" animBg="1"/>
      <p:bldP spid="11" grpId="0" animBg="1"/>
      <p:bldP spid="13" grpId="0" animBg="1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B5D92-95FB-08B4-DA10-84034C23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Questions finales et conclusion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A6F999-96AF-CBC0-B8B2-22B230D70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FR" dirty="0">
                <a:ea typeface="+mn-lt"/>
                <a:cs typeface="+mn-lt"/>
              </a:rPr>
              <a:t>Comment vous sentez-vous à l'idée d'appliquer l'analyse thématique à vos propres données à l'avenir ?</a:t>
            </a:r>
            <a:endParaRPr lang="en-US" dirty="0"/>
          </a:p>
          <a:p>
            <a:pPr algn="just"/>
            <a:r>
              <a:rPr lang="fr-FR" dirty="0">
                <a:ea typeface="+mn-lt"/>
                <a:cs typeface="+mn-lt"/>
              </a:rPr>
              <a:t>Des questions finales sur les étapes ou les méthodes utilisées dans l'analyse thématique ?</a:t>
            </a:r>
          </a:p>
          <a:p>
            <a:pPr algn="just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63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33CFC-A50F-C673-19E4-42925939B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4C1FDC-EE86-B17B-22A6-F06C108E0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Le reste ? </a:t>
            </a:r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025E5F7-F5FF-76B5-7D6A-59B5526FC146}"/>
              </a:ext>
            </a:extLst>
          </p:cNvPr>
          <p:cNvSpPr txBox="1"/>
          <p:nvPr/>
        </p:nvSpPr>
        <p:spPr>
          <a:xfrm>
            <a:off x="480527" y="1613697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1. Familiarisation avec les données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DA41E5B-CAE8-1595-9FD1-76382A8F2FEB}"/>
              </a:ext>
            </a:extLst>
          </p:cNvPr>
          <p:cNvSpPr txBox="1"/>
          <p:nvPr/>
        </p:nvSpPr>
        <p:spPr>
          <a:xfrm>
            <a:off x="3382390" y="1613696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2. Génération des codes initiaux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FFC3B06-333F-CF96-2989-434B0CF8ADF8}"/>
              </a:ext>
            </a:extLst>
          </p:cNvPr>
          <p:cNvSpPr txBox="1"/>
          <p:nvPr/>
        </p:nvSpPr>
        <p:spPr>
          <a:xfrm>
            <a:off x="6294690" y="1613696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3. Recherche de thèmes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2CF649C-67BD-440B-3F9F-4663075E35E0}"/>
              </a:ext>
            </a:extLst>
          </p:cNvPr>
          <p:cNvSpPr txBox="1"/>
          <p:nvPr/>
        </p:nvSpPr>
        <p:spPr>
          <a:xfrm>
            <a:off x="9060853" y="1749396"/>
            <a:ext cx="256893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4. Révision des thèmes</a:t>
            </a:r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F38EFA7-7484-6FAA-7D94-2E3755A1C09E}"/>
              </a:ext>
            </a:extLst>
          </p:cNvPr>
          <p:cNvSpPr txBox="1"/>
          <p:nvPr/>
        </p:nvSpPr>
        <p:spPr>
          <a:xfrm>
            <a:off x="2541002" y="2657533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5. Définition et nomination des thèmes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C7829DA-E1EF-2752-606A-EDFC8933955D}"/>
              </a:ext>
            </a:extLst>
          </p:cNvPr>
          <p:cNvSpPr txBox="1"/>
          <p:nvPr/>
        </p:nvSpPr>
        <p:spPr>
          <a:xfrm>
            <a:off x="6899052" y="2799601"/>
            <a:ext cx="256893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6. Rédaction du rapport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2B48AF6-8EDD-8041-F02A-8A623194F9DB}"/>
              </a:ext>
            </a:extLst>
          </p:cNvPr>
          <p:cNvSpPr txBox="1"/>
          <p:nvPr/>
        </p:nvSpPr>
        <p:spPr>
          <a:xfrm>
            <a:off x="1720209" y="4055659"/>
            <a:ext cx="133402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Définir clairement chaque thème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260250B-B581-83E5-2D25-20528D648B97}"/>
              </a:ext>
            </a:extLst>
          </p:cNvPr>
          <p:cNvSpPr txBox="1"/>
          <p:nvPr/>
        </p:nvSpPr>
        <p:spPr>
          <a:xfrm>
            <a:off x="3200404" y="3869214"/>
            <a:ext cx="1448843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Vérifier que chaque thème est directement lié à vos questions de recherche</a:t>
            </a:r>
          </a:p>
        </p:txBody>
      </p:sp>
      <p:pic>
        <p:nvPicPr>
          <p:cNvPr id="28" name="Graphique 27" descr="Flèche haut contour">
            <a:extLst>
              <a:ext uri="{FF2B5EF4-FFF2-40B4-BE49-F238E27FC236}">
                <a16:creationId xmlns:a16="http://schemas.microsoft.com/office/drawing/2014/main" id="{8F0F8F2B-2742-7E6F-3F58-C2653D4D3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4698424" y="3361364"/>
            <a:ext cx="475989" cy="455112"/>
          </a:xfrm>
          <a:prstGeom prst="rect">
            <a:avLst/>
          </a:prstGeom>
        </p:spPr>
      </p:pic>
      <p:pic>
        <p:nvPicPr>
          <p:cNvPr id="29" name="Graphique 28" descr="Flèche haut contour">
            <a:extLst>
              <a:ext uri="{FF2B5EF4-FFF2-40B4-BE49-F238E27FC236}">
                <a16:creationId xmlns:a16="http://schemas.microsoft.com/office/drawing/2014/main" id="{A8D332E7-CEEB-B421-7B74-DAC204521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2652506" y="3350927"/>
            <a:ext cx="475989" cy="455112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DD134D89-F229-17B0-B130-78753CC76DA8}"/>
              </a:ext>
            </a:extLst>
          </p:cNvPr>
          <p:cNvSpPr txBox="1"/>
          <p:nvPr/>
        </p:nvSpPr>
        <p:spPr>
          <a:xfrm>
            <a:off x="4828786" y="3870507"/>
            <a:ext cx="1469720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Nommer vos thèmes de manière concise pour refléter leur contenu</a:t>
            </a:r>
            <a:endParaRPr lang="fr-FR"/>
          </a:p>
        </p:txBody>
      </p:sp>
      <p:pic>
        <p:nvPicPr>
          <p:cNvPr id="31" name="Graphique 30" descr="Flèche haut contour">
            <a:extLst>
              <a:ext uri="{FF2B5EF4-FFF2-40B4-BE49-F238E27FC236}">
                <a16:creationId xmlns:a16="http://schemas.microsoft.com/office/drawing/2014/main" id="{5CA026B8-3EE5-10AA-2848-3128D0B4D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3685905" y="3380605"/>
            <a:ext cx="475989" cy="455112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D925111F-AD01-50A8-BA84-9F49BA3055C0}"/>
              </a:ext>
            </a:extLst>
          </p:cNvPr>
          <p:cNvSpPr txBox="1"/>
          <p:nvPr/>
        </p:nvSpPr>
        <p:spPr>
          <a:xfrm>
            <a:off x="6515521" y="3868281"/>
            <a:ext cx="1824624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Rédiger un récit qui relie les thèmes entre eux, illustrant leur lien avec les questions de recherche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5B60418-0AD2-6127-7A11-8DB40A531C6B}"/>
              </a:ext>
            </a:extLst>
          </p:cNvPr>
          <p:cNvSpPr txBox="1"/>
          <p:nvPr/>
        </p:nvSpPr>
        <p:spPr>
          <a:xfrm>
            <a:off x="8525844" y="4055658"/>
            <a:ext cx="182462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Utiliser des citations des données pour étayer votre analyse</a:t>
            </a:r>
            <a:endParaRPr lang="fr-FR"/>
          </a:p>
        </p:txBody>
      </p:sp>
      <p:pic>
        <p:nvPicPr>
          <p:cNvPr id="34" name="Graphique 33" descr="Flèche haut contour">
            <a:extLst>
              <a:ext uri="{FF2B5EF4-FFF2-40B4-BE49-F238E27FC236}">
                <a16:creationId xmlns:a16="http://schemas.microsoft.com/office/drawing/2014/main" id="{05D745F9-4E86-2050-A6F7-E6EBE875E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8644122" y="3255918"/>
            <a:ext cx="475989" cy="455112"/>
          </a:xfrm>
          <a:prstGeom prst="rect">
            <a:avLst/>
          </a:prstGeom>
        </p:spPr>
      </p:pic>
      <p:pic>
        <p:nvPicPr>
          <p:cNvPr id="35" name="Graphique 34" descr="Flèche haut contour">
            <a:extLst>
              <a:ext uri="{FF2B5EF4-FFF2-40B4-BE49-F238E27FC236}">
                <a16:creationId xmlns:a16="http://schemas.microsoft.com/office/drawing/2014/main" id="{CB35652D-300D-CA2C-028B-3AC336D6D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7193191" y="3266360"/>
            <a:ext cx="475989" cy="4551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047584D-22EB-1D7F-8C39-131D95AC8716}"/>
              </a:ext>
            </a:extLst>
          </p:cNvPr>
          <p:cNvSpPr txBox="1"/>
          <p:nvPr/>
        </p:nvSpPr>
        <p:spPr>
          <a:xfrm>
            <a:off x="4668494" y="5245086"/>
            <a:ext cx="2568934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+ Vérification croisée de l'analyse (recommandée)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9315C0EE-4539-BDF1-DBEA-62FE512E8826}"/>
                  </a:ext>
                </a:extLst>
              </p14:cNvPr>
              <p14:cNvContentPartPr/>
              <p14:nvPr/>
            </p14:nvContentPartPr>
            <p14:xfrm>
              <a:off x="2785672" y="1363884"/>
              <a:ext cx="522742" cy="325228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9315C0EE-4539-BDF1-DBEA-62FE512E882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67684" y="1345896"/>
                <a:ext cx="558359" cy="3608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Encre 12">
                <a:extLst>
                  <a:ext uri="{FF2B5EF4-FFF2-40B4-BE49-F238E27FC236}">
                    <a16:creationId xmlns:a16="http://schemas.microsoft.com/office/drawing/2014/main" id="{54EAF5CD-7D52-08DE-DE76-7F5725EFFDBF}"/>
                  </a:ext>
                </a:extLst>
              </p14:cNvPr>
              <p14:cNvContentPartPr/>
              <p14:nvPr/>
            </p14:nvContentPartPr>
            <p14:xfrm>
              <a:off x="5683769" y="1363884"/>
              <a:ext cx="522742" cy="325228"/>
            </p14:xfrm>
          </p:contentPart>
        </mc:Choice>
        <mc:Fallback xmlns="">
          <p:pic>
            <p:nvPicPr>
              <p:cNvPr id="13" name="Encre 12">
                <a:extLst>
                  <a:ext uri="{FF2B5EF4-FFF2-40B4-BE49-F238E27FC236}">
                    <a16:creationId xmlns:a16="http://schemas.microsoft.com/office/drawing/2014/main" id="{54EAF5CD-7D52-08DE-DE76-7F5725EFFDB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65781" y="1345896"/>
                <a:ext cx="558359" cy="3608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6" name="Encre 35">
                <a:extLst>
                  <a:ext uri="{FF2B5EF4-FFF2-40B4-BE49-F238E27FC236}">
                    <a16:creationId xmlns:a16="http://schemas.microsoft.com/office/drawing/2014/main" id="{F50C4B7B-C41B-0E46-99E9-484EC88B948C}"/>
                  </a:ext>
                </a:extLst>
              </p14:cNvPr>
              <p14:cNvContentPartPr/>
              <p14:nvPr/>
            </p14:nvContentPartPr>
            <p14:xfrm>
              <a:off x="8619343" y="1363883"/>
              <a:ext cx="522742" cy="325228"/>
            </p14:xfrm>
          </p:contentPart>
        </mc:Choice>
        <mc:Fallback xmlns="">
          <p:pic>
            <p:nvPicPr>
              <p:cNvPr id="36" name="Encre 35">
                <a:extLst>
                  <a:ext uri="{FF2B5EF4-FFF2-40B4-BE49-F238E27FC236}">
                    <a16:creationId xmlns:a16="http://schemas.microsoft.com/office/drawing/2014/main" id="{F50C4B7B-C41B-0E46-99E9-484EC88B948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601355" y="1345895"/>
                <a:ext cx="558359" cy="3608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7" name="Encre 36">
                <a:extLst>
                  <a:ext uri="{FF2B5EF4-FFF2-40B4-BE49-F238E27FC236}">
                    <a16:creationId xmlns:a16="http://schemas.microsoft.com/office/drawing/2014/main" id="{78037B95-A1F7-AA65-C7F3-8B9FA3A66E3C}"/>
                  </a:ext>
                </a:extLst>
              </p14:cNvPr>
              <p14:cNvContentPartPr/>
              <p14:nvPr/>
            </p14:nvContentPartPr>
            <p14:xfrm>
              <a:off x="11367540" y="1526277"/>
              <a:ext cx="522742" cy="325228"/>
            </p14:xfrm>
          </p:contentPart>
        </mc:Choice>
        <mc:Fallback xmlns="">
          <p:pic>
            <p:nvPicPr>
              <p:cNvPr id="37" name="Encre 36">
                <a:extLst>
                  <a:ext uri="{FF2B5EF4-FFF2-40B4-BE49-F238E27FC236}">
                    <a16:creationId xmlns:a16="http://schemas.microsoft.com/office/drawing/2014/main" id="{78037B95-A1F7-AA65-C7F3-8B9FA3A66E3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349552" y="1508289"/>
                <a:ext cx="558359" cy="3608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1" name="Encre 40">
                <a:extLst>
                  <a:ext uri="{FF2B5EF4-FFF2-40B4-BE49-F238E27FC236}">
                    <a16:creationId xmlns:a16="http://schemas.microsoft.com/office/drawing/2014/main" id="{B080677A-E0ED-1DCC-A0E2-AFDBA3C3D3C8}"/>
                  </a:ext>
                </a:extLst>
              </p14:cNvPr>
              <p14:cNvContentPartPr/>
              <p14:nvPr/>
            </p14:nvContentPartPr>
            <p14:xfrm>
              <a:off x="2410918" y="2516010"/>
              <a:ext cx="265620" cy="288082"/>
            </p14:xfrm>
          </p:contentPart>
        </mc:Choice>
        <mc:Fallback xmlns="">
          <p:pic>
            <p:nvPicPr>
              <p:cNvPr id="41" name="Encre 40">
                <a:extLst>
                  <a:ext uri="{FF2B5EF4-FFF2-40B4-BE49-F238E27FC236}">
                    <a16:creationId xmlns:a16="http://schemas.microsoft.com/office/drawing/2014/main" id="{B080677A-E0ED-1DCC-A0E2-AFDBA3C3D3C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392946" y="2498050"/>
                <a:ext cx="301204" cy="3236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2" name="Encre 41">
                <a:extLst>
                  <a:ext uri="{FF2B5EF4-FFF2-40B4-BE49-F238E27FC236}">
                    <a16:creationId xmlns:a16="http://schemas.microsoft.com/office/drawing/2014/main" id="{CC46A258-914D-8CBC-391C-F3843B973E31}"/>
                  </a:ext>
                </a:extLst>
              </p14:cNvPr>
              <p14:cNvContentPartPr/>
              <p14:nvPr/>
            </p14:nvContentPartPr>
            <p14:xfrm>
              <a:off x="6770557" y="2653419"/>
              <a:ext cx="265620" cy="288082"/>
            </p14:xfrm>
          </p:contentPart>
        </mc:Choice>
        <mc:Fallback xmlns="">
          <p:pic>
            <p:nvPicPr>
              <p:cNvPr id="42" name="Encre 41">
                <a:extLst>
                  <a:ext uri="{FF2B5EF4-FFF2-40B4-BE49-F238E27FC236}">
                    <a16:creationId xmlns:a16="http://schemas.microsoft.com/office/drawing/2014/main" id="{CC46A258-914D-8CBC-391C-F3843B973E3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52585" y="2635459"/>
                <a:ext cx="301204" cy="3236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43" name="Encre 42">
                <a:extLst>
                  <a:ext uri="{FF2B5EF4-FFF2-40B4-BE49-F238E27FC236}">
                    <a16:creationId xmlns:a16="http://schemas.microsoft.com/office/drawing/2014/main" id="{1F35DC44-AE2A-FE65-98A9-B492F0831019}"/>
                  </a:ext>
                </a:extLst>
              </p14:cNvPr>
              <p14:cNvContentPartPr/>
              <p14:nvPr/>
            </p14:nvContentPartPr>
            <p14:xfrm>
              <a:off x="4571999" y="5101813"/>
              <a:ext cx="265620" cy="288082"/>
            </p14:xfrm>
          </p:contentPart>
        </mc:Choice>
        <mc:Fallback xmlns="">
          <p:pic>
            <p:nvPicPr>
              <p:cNvPr id="43" name="Encre 42">
                <a:extLst>
                  <a:ext uri="{FF2B5EF4-FFF2-40B4-BE49-F238E27FC236}">
                    <a16:creationId xmlns:a16="http://schemas.microsoft.com/office/drawing/2014/main" id="{1F35DC44-AE2A-FE65-98A9-B492F083101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554027" y="5083853"/>
                <a:ext cx="301204" cy="32364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815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  <p:bldP spid="27" grpId="0" animBg="1"/>
      <p:bldP spid="30" grpId="0" animBg="1"/>
      <p:bldP spid="32" grpId="0" animBg="1"/>
      <p:bldP spid="33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E72974-3184-2F12-7E62-E8EAF71B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Ressources </a:t>
            </a:r>
            <a:r>
              <a:rPr lang="fr-FR" i="1" err="1">
                <a:ea typeface="+mj-lt"/>
                <a:cs typeface="+mj-lt"/>
              </a:rPr>
              <a:t>take</a:t>
            </a:r>
            <a:r>
              <a:rPr lang="fr-FR" i="1">
                <a:ea typeface="+mj-lt"/>
                <a:cs typeface="+mj-lt"/>
              </a:rPr>
              <a:t>-home</a:t>
            </a:r>
            <a:endParaRPr lang="fr-FR" i="1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E3D6BC-D708-2E0D-439C-8A813B0B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r-FR" sz="2000" b="1" dirty="0"/>
              <a:t>Textes à lire (pour rappel, si besoin)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r-FR" sz="2000" dirty="0" err="1"/>
              <a:t>Using</a:t>
            </a:r>
            <a:r>
              <a:rPr lang="fr-FR" sz="2000" dirty="0"/>
              <a:t> </a:t>
            </a:r>
            <a:r>
              <a:rPr lang="fr-FR" sz="2000" dirty="0" err="1"/>
              <a:t>Thematic</a:t>
            </a:r>
            <a:r>
              <a:rPr lang="fr-FR" sz="2000" dirty="0"/>
              <a:t> </a:t>
            </a:r>
            <a:r>
              <a:rPr lang="fr-FR" sz="2000" dirty="0" err="1"/>
              <a:t>Analysis</a:t>
            </a:r>
            <a:r>
              <a:rPr lang="fr-FR" sz="2000" dirty="0"/>
              <a:t> in Psychology by Braun &amp; Clarke (2006)</a:t>
            </a:r>
            <a:r>
              <a:rPr lang="fr-FR" sz="2000" dirty="0">
                <a:solidFill>
                  <a:srgbClr val="0070C0"/>
                </a:solidFill>
              </a:rPr>
              <a:t> - </a:t>
            </a:r>
            <a:r>
              <a:rPr lang="fr-FR" sz="2000" i="1" dirty="0">
                <a:solidFill>
                  <a:srgbClr val="0070C0"/>
                </a:solidFill>
              </a:rPr>
              <a:t>sur laquelle cette présentation est centrée !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fr-FR" sz="2000" dirty="0" err="1"/>
              <a:t>Doing</a:t>
            </a:r>
            <a:r>
              <a:rPr lang="fr-FR" sz="2000" dirty="0"/>
              <a:t> a </a:t>
            </a:r>
            <a:r>
              <a:rPr lang="fr-FR" sz="2000" dirty="0" err="1"/>
              <a:t>Thematic</a:t>
            </a:r>
            <a:r>
              <a:rPr lang="fr-FR" sz="2000" dirty="0"/>
              <a:t> </a:t>
            </a:r>
            <a:r>
              <a:rPr lang="fr-FR" sz="2000" dirty="0" err="1"/>
              <a:t>Analysis</a:t>
            </a:r>
            <a:r>
              <a:rPr lang="fr-FR" sz="2000" dirty="0"/>
              <a:t>: A </a:t>
            </a:r>
            <a:r>
              <a:rPr lang="fr-FR" sz="2000" dirty="0" err="1"/>
              <a:t>Practical</a:t>
            </a:r>
            <a:r>
              <a:rPr lang="fr-FR" sz="2000" dirty="0"/>
              <a:t>, </a:t>
            </a:r>
            <a:r>
              <a:rPr lang="fr-FR" sz="2000" dirty="0" err="1"/>
              <a:t>Step</a:t>
            </a:r>
            <a:r>
              <a:rPr lang="fr-FR" sz="2000" dirty="0"/>
              <a:t>-by-</a:t>
            </a:r>
            <a:r>
              <a:rPr lang="fr-FR" sz="2000" dirty="0" err="1"/>
              <a:t>Step</a:t>
            </a:r>
            <a:r>
              <a:rPr lang="fr-FR" sz="2000" dirty="0"/>
              <a:t> Guide for Learning and </a:t>
            </a:r>
            <a:r>
              <a:rPr lang="fr-FR" sz="2000" dirty="0" err="1"/>
              <a:t>Teaching</a:t>
            </a:r>
            <a:r>
              <a:rPr lang="fr-FR" sz="2000" dirty="0"/>
              <a:t> Scholars by </a:t>
            </a:r>
            <a:r>
              <a:rPr lang="fr-FR" sz="2000" dirty="0" err="1"/>
              <a:t>Maguire</a:t>
            </a:r>
            <a:r>
              <a:rPr lang="fr-FR" sz="2000" dirty="0"/>
              <a:t> &amp; </a:t>
            </a:r>
            <a:r>
              <a:rPr lang="fr-FR" sz="2000" dirty="0" err="1"/>
              <a:t>Delahunt</a:t>
            </a:r>
            <a:r>
              <a:rPr lang="fr-FR" sz="2000" dirty="0"/>
              <a:t> (2017) </a:t>
            </a:r>
            <a:r>
              <a:rPr lang="fr-FR" sz="2000" dirty="0">
                <a:solidFill>
                  <a:srgbClr val="0070C0"/>
                </a:solidFill>
              </a:rPr>
              <a:t>- </a:t>
            </a:r>
            <a:r>
              <a:rPr lang="fr-FR" sz="2000" i="1" dirty="0">
                <a:solidFill>
                  <a:srgbClr val="0070C0"/>
                </a:solidFill>
              </a:rPr>
              <a:t>une lecture plus </a:t>
            </a:r>
            <a:r>
              <a:rPr lang="fr-FR" sz="2000" i="1" dirty="0">
                <a:solidFill>
                  <a:srgbClr val="0070C0"/>
                </a:solidFill>
                <a:ea typeface="+mn-lt"/>
                <a:cs typeface="+mn-lt"/>
              </a:rPr>
              <a:t>rapide et pratique, qui complète l'article fondateur de Braun &amp; Clarke (2006)</a:t>
            </a:r>
            <a:endParaRPr lang="fr-FR" sz="2000" dirty="0">
              <a:solidFill>
                <a:srgbClr val="0070C0"/>
              </a:solidFill>
            </a:endParaRPr>
          </a:p>
          <a:p>
            <a:r>
              <a:rPr lang="fr-FR" sz="2000" b="1" dirty="0" err="1"/>
              <a:t>Analysis</a:t>
            </a:r>
            <a:r>
              <a:rPr lang="fr-FR" sz="2000" b="1" dirty="0"/>
              <a:t> thématique – six étapes</a:t>
            </a:r>
          </a:p>
          <a:p>
            <a:r>
              <a:rPr lang="fr-FR" sz="2000" b="1" dirty="0"/>
              <a:t>Mini antisèches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r-FR" sz="2000" dirty="0"/>
              <a:t>Six étapes de l'analyse thématique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r-FR" sz="2000" dirty="0" err="1"/>
              <a:t>Do's</a:t>
            </a:r>
            <a:r>
              <a:rPr lang="fr-FR" sz="2000" dirty="0"/>
              <a:t> &amp; </a:t>
            </a:r>
            <a:r>
              <a:rPr lang="fr-FR" sz="2000" dirty="0" err="1"/>
              <a:t>Don'ts</a:t>
            </a:r>
            <a:r>
              <a:rPr lang="fr-FR" sz="2000" dirty="0"/>
              <a:t> de l'analyse thématique</a:t>
            </a:r>
          </a:p>
          <a:p>
            <a:r>
              <a:rPr lang="fr-FR" sz="2000" b="1" dirty="0"/>
              <a:t>Exemples de publications utilisant l'analyse thématique </a:t>
            </a:r>
            <a:r>
              <a:rPr lang="fr-FR" sz="2000" b="1" dirty="0">
                <a:highlight>
                  <a:srgbClr val="FFFF00"/>
                </a:highlight>
              </a:rPr>
              <a:t>(publications variées, selon les sujets / les méthodologies des équipes participantes ; voir : "Exemple-</a:t>
            </a:r>
            <a:r>
              <a:rPr lang="fr-FR" sz="2000" b="1" dirty="0" err="1">
                <a:highlight>
                  <a:srgbClr val="FFFF00"/>
                </a:highlight>
              </a:rPr>
              <a:t>publication_xxx</a:t>
            </a:r>
            <a:r>
              <a:rPr lang="fr-FR" sz="2000" b="1" dirty="0">
                <a:highlight>
                  <a:srgbClr val="FFFF00"/>
                </a:highlight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3345325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2CF85E-187B-60C8-BB6A-85D54143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Bibliographie</a:t>
            </a:r>
          </a:p>
        </p:txBody>
      </p:sp>
      <p:pic>
        <p:nvPicPr>
          <p:cNvPr id="4" name="Espace réservé du contenu 3" descr="Une image contenant texte, Police, capture d’écran, nombre&#10;&#10;Le contenu généré par l’IA peut être incorrect.">
            <a:extLst>
              <a:ext uri="{FF2B5EF4-FFF2-40B4-BE49-F238E27FC236}">
                <a16:creationId xmlns:a16="http://schemas.microsoft.com/office/drawing/2014/main" id="{90A548F5-FA19-E9D9-7C12-6208E856A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2524919"/>
            <a:ext cx="8839200" cy="2952750"/>
          </a:xfrm>
        </p:spPr>
      </p:pic>
    </p:spTree>
    <p:extLst>
      <p:ext uri="{BB962C8B-B14F-4D97-AF65-F5344CB8AC3E}">
        <p14:creationId xmlns:p14="http://schemas.microsoft.com/office/powerpoint/2010/main" val="131402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55A165-DE8C-E289-1E7E-32B648DF0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A25A55-B14C-0579-A215-78FADFB60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FR" sz="2000" dirty="0">
                <a:ea typeface="+mn-lt"/>
                <a:cs typeface="+mn-lt"/>
              </a:rPr>
              <a:t>Vous </a:t>
            </a:r>
            <a:r>
              <a:rPr lang="fr-FR" sz="2000" dirty="0">
                <a:solidFill>
                  <a:srgbClr val="00B0F0"/>
                </a:solidFill>
                <a:ea typeface="+mn-lt"/>
                <a:cs typeface="+mn-lt"/>
              </a:rPr>
              <a:t>familiariser </a:t>
            </a:r>
            <a:r>
              <a:rPr lang="fr-FR" sz="2000" dirty="0">
                <a:ea typeface="+mn-lt"/>
                <a:cs typeface="+mn-lt"/>
              </a:rPr>
              <a:t>avec l’analyse thématique </a:t>
            </a:r>
            <a:endParaRPr lang="fr-FR">
              <a:ea typeface="+mn-lt"/>
              <a:cs typeface="+mn-lt"/>
            </a:endParaRPr>
          </a:p>
          <a:p>
            <a:pPr algn="just"/>
            <a:r>
              <a:rPr lang="fr-FR" sz="2000" dirty="0">
                <a:ea typeface="+mn-lt"/>
                <a:cs typeface="+mn-lt"/>
              </a:rPr>
              <a:t>À l’issue de l’atelier, vous aurez acquis une </a:t>
            </a:r>
            <a:r>
              <a:rPr lang="fr-FR" sz="2000" dirty="0">
                <a:solidFill>
                  <a:srgbClr val="00B0F0"/>
                </a:solidFill>
                <a:ea typeface="+mn-lt"/>
                <a:cs typeface="+mn-lt"/>
              </a:rPr>
              <a:t>compréhension des premières étapes de l’analyse thématique</a:t>
            </a:r>
            <a:endParaRPr lang="fr-FR" dirty="0">
              <a:solidFill>
                <a:srgbClr val="00B0F0"/>
              </a:solidFill>
            </a:endParaRPr>
          </a:p>
          <a:p>
            <a:pPr algn="just"/>
            <a:r>
              <a:rPr lang="fr-FR" sz="2000" b="1" dirty="0">
                <a:ea typeface="+mn-lt"/>
                <a:cs typeface="+mn-lt"/>
              </a:rPr>
              <a:t>Plan de l'atelier :</a:t>
            </a:r>
            <a:endParaRPr lang="fr-FR" sz="2000" dirty="0">
              <a:ea typeface="+mn-lt"/>
              <a:cs typeface="+mn-lt"/>
            </a:endParaRPr>
          </a:p>
          <a:p>
            <a:pPr lvl="1" algn="just"/>
            <a:r>
              <a:rPr lang="fr-FR" sz="2000" dirty="0">
                <a:ea typeface="+mn-lt"/>
                <a:cs typeface="+mn-lt"/>
              </a:rPr>
              <a:t>Étape 0 : introduction à l'analyse thématique</a:t>
            </a:r>
            <a:endParaRPr lang="fr-FR" sz="2000" dirty="0"/>
          </a:p>
          <a:p>
            <a:pPr lvl="1" algn="just"/>
            <a:r>
              <a:rPr lang="fr-FR" sz="2000" dirty="0">
                <a:ea typeface="+mn-lt"/>
                <a:cs typeface="+mn-lt"/>
              </a:rPr>
              <a:t>Étape 1 : familiarisation avec vos données</a:t>
            </a:r>
            <a:endParaRPr lang="fr-FR" sz="2000" dirty="0"/>
          </a:p>
          <a:p>
            <a:pPr lvl="1" algn="just"/>
            <a:r>
              <a:rPr lang="fr-FR" sz="2000" dirty="0">
                <a:ea typeface="+mn-lt"/>
                <a:cs typeface="+mn-lt"/>
              </a:rPr>
              <a:t>Étape 2 : codage initial</a:t>
            </a:r>
            <a:endParaRPr lang="fr-FR" sz="2000" dirty="0"/>
          </a:p>
          <a:p>
            <a:pPr lvl="1" algn="just"/>
            <a:r>
              <a:rPr lang="fr-FR" sz="2000" dirty="0">
                <a:ea typeface="+mn-lt"/>
                <a:cs typeface="+mn-lt"/>
              </a:rPr>
              <a:t>Étape 3 : regroupement des codes en thèmes </a:t>
            </a:r>
            <a:endParaRPr lang="fr-FR" sz="2000" dirty="0"/>
          </a:p>
          <a:p>
            <a:pPr lvl="1" algn="just"/>
            <a:r>
              <a:rPr lang="fr-FR" sz="2000" dirty="0">
                <a:ea typeface="+mn-lt"/>
                <a:cs typeface="+mn-lt"/>
              </a:rPr>
              <a:t>Étape 4 : affinement et définition des thèmes</a:t>
            </a:r>
            <a:endParaRPr lang="fr-FR" sz="2000" dirty="0"/>
          </a:p>
          <a:p>
            <a:pPr algn="just"/>
            <a:endParaRPr lang="fr-FR" b="1"/>
          </a:p>
          <a:p>
            <a:pPr algn="just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06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5F5D0-FFD5-900A-7D48-697A8BA4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Introduction à l'analyse thématique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708A5F-2B00-453D-BC82-CE2A4D91E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586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z="2000" dirty="0">
                <a:ea typeface="+mn-lt"/>
                <a:cs typeface="+mn-lt"/>
              </a:rPr>
              <a:t>Une méthode qualitative utilisée pour </a:t>
            </a:r>
            <a:r>
              <a:rPr lang="fr-FR" sz="2000" dirty="0">
                <a:solidFill>
                  <a:schemeClr val="accent4"/>
                </a:solidFill>
                <a:ea typeface="+mn-lt"/>
                <a:cs typeface="+mn-lt"/>
              </a:rPr>
              <a:t>identifier des motifs </a:t>
            </a:r>
            <a:r>
              <a:rPr lang="fr-FR" sz="2000" dirty="0">
                <a:ea typeface="+mn-lt"/>
                <a:cs typeface="+mn-lt"/>
              </a:rPr>
              <a:t>(</a:t>
            </a:r>
            <a:r>
              <a:rPr lang="fr-FR" sz="2000" i="1" dirty="0">
                <a:ea typeface="+mn-lt"/>
                <a:cs typeface="+mn-lt"/>
              </a:rPr>
              <a:t>thèmes</a:t>
            </a:r>
            <a:r>
              <a:rPr lang="fr-FR" sz="2000" dirty="0">
                <a:ea typeface="+mn-lt"/>
                <a:cs typeface="+mn-lt"/>
              </a:rPr>
              <a:t>) au sein des </a:t>
            </a:r>
            <a:r>
              <a:rPr lang="fr-FR" sz="2000" dirty="0">
                <a:solidFill>
                  <a:schemeClr val="accent4"/>
                </a:solidFill>
                <a:ea typeface="+mn-lt"/>
                <a:cs typeface="+mn-lt"/>
              </a:rPr>
              <a:t>données qualitatives</a:t>
            </a:r>
            <a:r>
              <a:rPr lang="fr-FR" sz="2000" dirty="0">
                <a:ea typeface="+mn-lt"/>
                <a:cs typeface="+mn-lt"/>
              </a:rPr>
              <a:t> (</a:t>
            </a:r>
            <a:r>
              <a:rPr lang="fr-FR" sz="2000" i="1" dirty="0">
                <a:ea typeface="+mn-lt"/>
                <a:cs typeface="+mn-lt"/>
              </a:rPr>
              <a:t>ex., transcriptions d'entretiens</a:t>
            </a:r>
            <a:r>
              <a:rPr lang="fr-FR" sz="2000" dirty="0">
                <a:ea typeface="+mn-lt"/>
                <a:cs typeface="+mn-lt"/>
              </a:rPr>
              <a:t>)</a:t>
            </a:r>
            <a:endParaRPr lang="fr-FR" sz="20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fr-FR" sz="2000" dirty="0">
                <a:solidFill>
                  <a:srgbClr val="000000"/>
                </a:solidFill>
                <a:ea typeface="+mn-lt"/>
                <a:cs typeface="+mn-lt"/>
              </a:rPr>
              <a:t>Elle consiste à organiser les données en catégories et à interpréter les significations sous-jacentes</a:t>
            </a:r>
          </a:p>
          <a:p>
            <a:r>
              <a:rPr lang="fr-FR" sz="2000" dirty="0">
                <a:ea typeface="+mn-lt"/>
                <a:cs typeface="+mn-lt"/>
              </a:rPr>
              <a:t>Elle offre une </a:t>
            </a:r>
            <a:r>
              <a:rPr lang="fr-FR" sz="2000" dirty="0">
                <a:solidFill>
                  <a:schemeClr val="accent4"/>
                </a:solidFill>
                <a:ea typeface="+mn-lt"/>
                <a:cs typeface="+mn-lt"/>
              </a:rPr>
              <a:t>approche systématique </a:t>
            </a:r>
            <a:r>
              <a:rPr lang="fr-FR" sz="2000" dirty="0">
                <a:ea typeface="+mn-lt"/>
                <a:cs typeface="+mn-lt"/>
              </a:rPr>
              <a:t>pour organiser et interpréter les données</a:t>
            </a:r>
            <a:endParaRPr lang="fr-FR" sz="2000" dirty="0"/>
          </a:p>
          <a:p>
            <a:r>
              <a:rPr lang="fr-FR" sz="2000" dirty="0"/>
              <a:t>Elle peut être </a:t>
            </a:r>
            <a:r>
              <a:rPr lang="fr-FR" sz="2000" dirty="0">
                <a:solidFill>
                  <a:srgbClr val="00B0F0"/>
                </a:solidFill>
              </a:rPr>
              <a:t>utilisé seule </a:t>
            </a:r>
            <a:r>
              <a:rPr lang="fr-FR" sz="2000" dirty="0"/>
              <a:t>comme méthode d'analyse, mais elle peut être </a:t>
            </a:r>
            <a:r>
              <a:rPr lang="fr-FR" sz="2000" dirty="0">
                <a:solidFill>
                  <a:srgbClr val="00B0F0"/>
                </a:solidFill>
              </a:rPr>
              <a:t>utilisé en parallèle avec une autre méthode ou une autre approche</a:t>
            </a:r>
          </a:p>
          <a:p>
            <a:endParaRPr lang="fr-FR" sz="2000"/>
          </a:p>
          <a:p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226532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C7854-F4ED-DBAA-6369-115B63949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Pourquoi utiliser l'analyse thématique ?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2F26FB-4485-8F44-D24D-122EB236F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FR" sz="2400" dirty="0">
                <a:solidFill>
                  <a:schemeClr val="accent4"/>
                </a:solidFill>
                <a:ea typeface="+mn-lt"/>
                <a:cs typeface="+mn-lt"/>
              </a:rPr>
              <a:t>Flexible</a:t>
            </a:r>
            <a:r>
              <a:rPr lang="fr-FR" sz="2400" dirty="0">
                <a:ea typeface="+mn-lt"/>
                <a:cs typeface="+mn-lt"/>
              </a:rPr>
              <a:t> : peut être appliqué à différents types de données qualitatives</a:t>
            </a:r>
          </a:p>
          <a:p>
            <a:pPr lvl="1" algn="just">
              <a:buFont typeface="Courier New" panose="020B0604020202020204" pitchFamily="34" charset="0"/>
              <a:buChar char="o"/>
            </a:pPr>
            <a:r>
              <a:rPr lang="fr-FR" dirty="0"/>
              <a:t>Peut être inductive, déductive, réflexive, et hybride (</a:t>
            </a:r>
            <a:r>
              <a:rPr lang="fr-FR" i="1" dirty="0"/>
              <a:t>cf</a:t>
            </a:r>
            <a:r>
              <a:rPr lang="fr-FR" dirty="0"/>
              <a:t>. "Types d'analyse thématique")</a:t>
            </a:r>
            <a:endParaRPr lang="fr-FR" sz="2000" dirty="0"/>
          </a:p>
          <a:p>
            <a:pPr algn="just"/>
            <a:r>
              <a:rPr lang="fr-FR" sz="2400" dirty="0">
                <a:solidFill>
                  <a:schemeClr val="accent4"/>
                </a:solidFill>
                <a:ea typeface="+mn-lt"/>
                <a:cs typeface="+mn-lt"/>
              </a:rPr>
              <a:t>Largement utilisé</a:t>
            </a:r>
            <a:r>
              <a:rPr lang="fr-FR" sz="2400" dirty="0">
                <a:ea typeface="+mn-lt"/>
                <a:cs typeface="+mn-lt"/>
              </a:rPr>
              <a:t> dans la recherche qualitative, en particulier en sciences de l'éducation </a:t>
            </a:r>
            <a:endParaRPr lang="fr-FR" sz="2400"/>
          </a:p>
          <a:p>
            <a:pPr algn="just"/>
            <a:r>
              <a:rPr lang="fr-FR" sz="2400" dirty="0">
                <a:solidFill>
                  <a:schemeClr val="accent4"/>
                </a:solidFill>
                <a:ea typeface="+mn-lt"/>
                <a:cs typeface="+mn-lt"/>
              </a:rPr>
              <a:t>Non technique</a:t>
            </a:r>
            <a:r>
              <a:rPr lang="fr-FR" sz="2400" dirty="0">
                <a:ea typeface="+mn-lt"/>
                <a:cs typeface="+mn-lt"/>
              </a:rPr>
              <a:t> : plus facile à apprendre et à appliquer = idéal pour les chercheurs débutant dans les méthodes qualitatives</a:t>
            </a:r>
          </a:p>
          <a:p>
            <a:pPr algn="just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7186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C8F6C-F5E7-D5D8-BC16-2A64C109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Terminologie de l'analyse thématique 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BE3C58-1DCF-FBD9-BB8A-EBEC640D8EDB}"/>
              </a:ext>
            </a:extLst>
          </p:cNvPr>
          <p:cNvSpPr txBox="1"/>
          <p:nvPr/>
        </p:nvSpPr>
        <p:spPr>
          <a:xfrm>
            <a:off x="9321896" y="1892024"/>
            <a:ext cx="181985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Code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A65F29-0817-735C-A729-C67CB878D39B}"/>
              </a:ext>
            </a:extLst>
          </p:cNvPr>
          <p:cNvSpPr txBox="1"/>
          <p:nvPr/>
        </p:nvSpPr>
        <p:spPr>
          <a:xfrm>
            <a:off x="3648641" y="1889546"/>
            <a:ext cx="181985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Thème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55FDBE2-B34C-FBE8-010F-453F42838CE0}"/>
              </a:ext>
            </a:extLst>
          </p:cNvPr>
          <p:cNvSpPr txBox="1"/>
          <p:nvPr/>
        </p:nvSpPr>
        <p:spPr>
          <a:xfrm>
            <a:off x="894331" y="1918301"/>
            <a:ext cx="181985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Catégorie</a:t>
            </a:r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F796F4E-01BE-BC14-47B7-712A81071283}"/>
              </a:ext>
            </a:extLst>
          </p:cNvPr>
          <p:cNvSpPr txBox="1"/>
          <p:nvPr/>
        </p:nvSpPr>
        <p:spPr>
          <a:xfrm>
            <a:off x="6348805" y="1760652"/>
            <a:ext cx="181985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Sous-thème</a:t>
            </a:r>
          </a:p>
          <a:p>
            <a:pPr algn="ctr"/>
            <a:r>
              <a:rPr lang="fr-FR">
                <a:solidFill>
                  <a:schemeClr val="accent4"/>
                </a:solidFill>
              </a:rPr>
              <a:t>(si besoin)</a:t>
            </a:r>
          </a:p>
        </p:txBody>
      </p:sp>
      <p:pic>
        <p:nvPicPr>
          <p:cNvPr id="18" name="Graphique 17" descr="Point d’insertion vers la droite contour">
            <a:extLst>
              <a:ext uri="{FF2B5EF4-FFF2-40B4-BE49-F238E27FC236}">
                <a16:creationId xmlns:a16="http://schemas.microsoft.com/office/drawing/2014/main" id="{2EA9AEB8-2135-A999-D5E5-7855E418A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90756" y="1620328"/>
            <a:ext cx="914400" cy="914400"/>
          </a:xfrm>
          <a:prstGeom prst="rect">
            <a:avLst/>
          </a:prstGeom>
        </p:spPr>
      </p:pic>
      <p:pic>
        <p:nvPicPr>
          <p:cNvPr id="19" name="Graphique 18" descr="Point d’insertion vers la droite contour">
            <a:extLst>
              <a:ext uri="{FF2B5EF4-FFF2-40B4-BE49-F238E27FC236}">
                <a16:creationId xmlns:a16="http://schemas.microsoft.com/office/drawing/2014/main" id="{4135B068-2441-D116-E3BF-A67AC4052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2710" y="1620327"/>
            <a:ext cx="914400" cy="914400"/>
          </a:xfrm>
          <a:prstGeom prst="rect">
            <a:avLst/>
          </a:prstGeom>
        </p:spPr>
      </p:pic>
      <p:pic>
        <p:nvPicPr>
          <p:cNvPr id="20" name="Graphique 19" descr="Point d’insertion vers la droite contour">
            <a:extLst>
              <a:ext uri="{FF2B5EF4-FFF2-40B4-BE49-F238E27FC236}">
                <a16:creationId xmlns:a16="http://schemas.microsoft.com/office/drawing/2014/main" id="{F53770FE-FBE5-794C-D670-182F8FB77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67372" y="1620327"/>
            <a:ext cx="914400" cy="91440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AAF7AD9A-0C52-5A3B-F0EB-CD00E92B2235}"/>
              </a:ext>
            </a:extLst>
          </p:cNvPr>
          <p:cNvSpPr txBox="1"/>
          <p:nvPr/>
        </p:nvSpPr>
        <p:spPr>
          <a:xfrm>
            <a:off x="9362968" y="3318063"/>
            <a:ext cx="182462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Unité la plus spécifique d'analyse ; label donné à une portion de donnée qui représente une idée </a:t>
            </a:r>
            <a:endParaRPr lang="fr-FR" sz="120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28308BA-9DAC-812E-81FE-073157A5634B}"/>
              </a:ext>
            </a:extLst>
          </p:cNvPr>
          <p:cNvSpPr txBox="1"/>
          <p:nvPr/>
        </p:nvSpPr>
        <p:spPr>
          <a:xfrm>
            <a:off x="9334212" y="5355051"/>
            <a:ext cx="182462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Manque d'interaction ; difficulté à rester concentré </a:t>
            </a:r>
            <a:endParaRPr lang="fr-FR" sz="120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0A66286-DF7D-EC65-5F23-4BF75544C3A0}"/>
              </a:ext>
            </a:extLst>
          </p:cNvPr>
          <p:cNvSpPr txBox="1"/>
          <p:nvPr/>
        </p:nvSpPr>
        <p:spPr>
          <a:xfrm>
            <a:off x="6415609" y="3418325"/>
            <a:ext cx="182462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Aspect plus spécifique ou détaillé à l'intérieur d'un thème</a:t>
            </a:r>
            <a:endParaRPr lang="fr-FR" sz="120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3F035B7-DE66-EBC5-4C74-93FF11C0A781}"/>
              </a:ext>
            </a:extLst>
          </p:cNvPr>
          <p:cNvSpPr txBox="1"/>
          <p:nvPr/>
        </p:nvSpPr>
        <p:spPr>
          <a:xfrm>
            <a:off x="6386853" y="5475365"/>
            <a:ext cx="182462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Problèmes d'engagement</a:t>
            </a:r>
            <a:endParaRPr lang="fr-FR" sz="120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5077C5C-4690-4F30-D5C6-B337B03F1759}"/>
              </a:ext>
            </a:extLst>
          </p:cNvPr>
          <p:cNvSpPr txBox="1"/>
          <p:nvPr/>
        </p:nvSpPr>
        <p:spPr>
          <a:xfrm>
            <a:off x="893000" y="3355519"/>
            <a:ext cx="182462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Regroupement large qui englobe plusieurs thèmes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61C9A76-3F51-B607-0E1B-65348CA0C0BB}"/>
              </a:ext>
            </a:extLst>
          </p:cNvPr>
          <p:cNvSpPr txBox="1"/>
          <p:nvPr/>
        </p:nvSpPr>
        <p:spPr>
          <a:xfrm>
            <a:off x="944454" y="5574305"/>
            <a:ext cx="1824624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 Expérience étudiante</a:t>
            </a:r>
            <a:endParaRPr lang="fr-FR" sz="120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6240D95-BA8A-7E2F-7602-2D16D7BA4AB5}"/>
              </a:ext>
            </a:extLst>
          </p:cNvPr>
          <p:cNvSpPr txBox="1"/>
          <p:nvPr/>
        </p:nvSpPr>
        <p:spPr>
          <a:xfrm>
            <a:off x="3653453" y="3186396"/>
            <a:ext cx="1824624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Modèle plus spécifique qui émerge des données, représentant un ensemble de significations liées aux questions de recherche</a:t>
            </a:r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CC813B3-0942-4B84-7047-B332E5F1A92B}"/>
              </a:ext>
            </a:extLst>
          </p:cNvPr>
          <p:cNvSpPr txBox="1"/>
          <p:nvPr/>
        </p:nvSpPr>
        <p:spPr>
          <a:xfrm>
            <a:off x="3624697" y="5273515"/>
            <a:ext cx="1824624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>
                <a:ea typeface="+mn-lt"/>
                <a:cs typeface="+mn-lt"/>
              </a:rPr>
              <a:t> Barrières à l'apprentissage ;</a:t>
            </a:r>
          </a:p>
          <a:p>
            <a:pPr algn="ctr"/>
            <a:r>
              <a:rPr lang="fr-FR" sz="1200"/>
              <a:t>Engagement dans l'apprentissage en ligne, etc.</a:t>
            </a:r>
          </a:p>
        </p:txBody>
      </p:sp>
      <p:pic>
        <p:nvPicPr>
          <p:cNvPr id="4" name="Image 3" descr="Dotted Line - Images et vidéos libres de droits | Adobe Stock">
            <a:extLst>
              <a:ext uri="{FF2B5EF4-FFF2-40B4-BE49-F238E27FC236}">
                <a16:creationId xmlns:a16="http://schemas.microsoft.com/office/drawing/2014/main" id="{C1EE96BE-469C-3B4A-308C-BF966DC4A8B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85" t="33174" r="-152" b="31510"/>
          <a:stretch/>
        </p:blipFill>
        <p:spPr>
          <a:xfrm>
            <a:off x="1814961" y="4616577"/>
            <a:ext cx="7970462" cy="391794"/>
          </a:xfrm>
          <a:prstGeom prst="rect">
            <a:avLst/>
          </a:prstGeom>
        </p:spPr>
      </p:pic>
      <p:pic>
        <p:nvPicPr>
          <p:cNvPr id="5" name="Image 4" descr="Dotted Line - Images et vidéos libres de droits | Adobe Stock">
            <a:extLst>
              <a:ext uri="{FF2B5EF4-FFF2-40B4-BE49-F238E27FC236}">
                <a16:creationId xmlns:a16="http://schemas.microsoft.com/office/drawing/2014/main" id="{45638160-BD98-0E0C-8EC9-5C5B49A923E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85" t="33174" r="-152" b="31510"/>
          <a:stretch/>
        </p:blipFill>
        <p:spPr>
          <a:xfrm>
            <a:off x="1941764" y="2597158"/>
            <a:ext cx="7970462" cy="39179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E06C2D2-5FE7-C76F-3AF1-05B81D693D6B}"/>
              </a:ext>
            </a:extLst>
          </p:cNvPr>
          <p:cNvSpPr txBox="1"/>
          <p:nvPr/>
        </p:nvSpPr>
        <p:spPr>
          <a:xfrm>
            <a:off x="1394165" y="2597841"/>
            <a:ext cx="156474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i="1"/>
              <a:t>Définition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82D7D54-BFD6-AF4B-D9A3-D377C2C8D12C}"/>
              </a:ext>
            </a:extLst>
          </p:cNvPr>
          <p:cNvSpPr txBox="1"/>
          <p:nvPr/>
        </p:nvSpPr>
        <p:spPr>
          <a:xfrm>
            <a:off x="1394165" y="4613131"/>
            <a:ext cx="156474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i="1"/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330455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65133-DD3C-818D-48A5-105A6BA27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Six étapes de l'analyse thématique </a:t>
            </a:r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24579A1-5C28-B15F-FFCD-DE867400DD57}"/>
              </a:ext>
            </a:extLst>
          </p:cNvPr>
          <p:cNvSpPr txBox="1"/>
          <p:nvPr/>
        </p:nvSpPr>
        <p:spPr>
          <a:xfrm>
            <a:off x="929376" y="1603259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1. Familiarisation avec les données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213A3E6-C26F-00A6-D163-16E0F1FF5FAC}"/>
              </a:ext>
            </a:extLst>
          </p:cNvPr>
          <p:cNvSpPr txBox="1"/>
          <p:nvPr/>
        </p:nvSpPr>
        <p:spPr>
          <a:xfrm>
            <a:off x="4561924" y="1613696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2. Génération des codes initiaux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D2B660D-F88C-6E68-FE7D-388B37456535}"/>
              </a:ext>
            </a:extLst>
          </p:cNvPr>
          <p:cNvSpPr txBox="1"/>
          <p:nvPr/>
        </p:nvSpPr>
        <p:spPr>
          <a:xfrm>
            <a:off x="8622443" y="1613696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3. Recherche de thèmes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B06DA4-B6A1-54FC-ED8A-E8F8A8344AD9}"/>
              </a:ext>
            </a:extLst>
          </p:cNvPr>
          <p:cNvSpPr txBox="1"/>
          <p:nvPr/>
        </p:nvSpPr>
        <p:spPr>
          <a:xfrm>
            <a:off x="470086" y="4223286"/>
            <a:ext cx="256893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4. Révision des thèmes</a:t>
            </a:r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BF5F787-2E0C-309B-5D4B-A0EC16938D48}"/>
              </a:ext>
            </a:extLst>
          </p:cNvPr>
          <p:cNvSpPr txBox="1"/>
          <p:nvPr/>
        </p:nvSpPr>
        <p:spPr>
          <a:xfrm>
            <a:off x="4002371" y="4077149"/>
            <a:ext cx="256893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5. Définition et nomination des thèmes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F16C94-78F7-1A55-1DFD-3057E023A90E}"/>
              </a:ext>
            </a:extLst>
          </p:cNvPr>
          <p:cNvSpPr txBox="1"/>
          <p:nvPr/>
        </p:nvSpPr>
        <p:spPr>
          <a:xfrm>
            <a:off x="8360421" y="4219217"/>
            <a:ext cx="256893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accent4"/>
                </a:solidFill>
              </a:rPr>
              <a:t>6. Rédaction du rapport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C16DE8-DD6E-6AF9-0F6D-54364D96B8BF}"/>
              </a:ext>
            </a:extLst>
          </p:cNvPr>
          <p:cNvSpPr txBox="1"/>
          <p:nvPr/>
        </p:nvSpPr>
        <p:spPr>
          <a:xfrm>
            <a:off x="288100" y="3064701"/>
            <a:ext cx="168892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Lire plusieurs fois vos données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CE44450-660D-0345-F927-4597F02CC959}"/>
              </a:ext>
            </a:extLst>
          </p:cNvPr>
          <p:cNvSpPr txBox="1"/>
          <p:nvPr/>
        </p:nvSpPr>
        <p:spPr>
          <a:xfrm>
            <a:off x="2083497" y="2876811"/>
            <a:ext cx="1803748" cy="830997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Prendre des notes initiales sur les idées récurrentes / les observations​​</a:t>
            </a:r>
            <a:endParaRPr lang="fr-FR"/>
          </a:p>
        </p:txBody>
      </p:sp>
      <p:pic>
        <p:nvPicPr>
          <p:cNvPr id="14" name="Graphique 13" descr="Flèche haut contour">
            <a:extLst>
              <a:ext uri="{FF2B5EF4-FFF2-40B4-BE49-F238E27FC236}">
                <a16:creationId xmlns:a16="http://schemas.microsoft.com/office/drawing/2014/main" id="{E4786D30-14F5-A59E-9AB9-CA3ADDFA4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00000">
            <a:off x="2652508" y="2338406"/>
            <a:ext cx="475989" cy="455112"/>
          </a:xfrm>
          <a:prstGeom prst="rect">
            <a:avLst/>
          </a:prstGeom>
        </p:spPr>
      </p:pic>
      <p:pic>
        <p:nvPicPr>
          <p:cNvPr id="15" name="Graphique 14" descr="Flèche haut contour">
            <a:extLst>
              <a:ext uri="{FF2B5EF4-FFF2-40B4-BE49-F238E27FC236}">
                <a16:creationId xmlns:a16="http://schemas.microsoft.com/office/drawing/2014/main" id="{2395D89F-DF7F-D1E2-917C-B1EBE4ECE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1201576" y="2348843"/>
            <a:ext cx="475989" cy="455112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46ED1EEF-BAF0-62BB-B025-C09B4BF5E5ED}"/>
              </a:ext>
            </a:extLst>
          </p:cNvPr>
          <p:cNvSpPr txBox="1"/>
          <p:nvPr/>
        </p:nvSpPr>
        <p:spPr>
          <a:xfrm>
            <a:off x="4160731" y="2876809"/>
            <a:ext cx="182462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Identifier et souligner les segments pertinents pour vos questions de recherche</a:t>
            </a:r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67C02D2-E8A7-C151-BA97-E2C8C070DF65}"/>
              </a:ext>
            </a:extLst>
          </p:cNvPr>
          <p:cNvSpPr txBox="1"/>
          <p:nvPr/>
        </p:nvSpPr>
        <p:spPr>
          <a:xfrm>
            <a:off x="6091827" y="2876809"/>
            <a:ext cx="182462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Créer des codes initiaux (</a:t>
            </a:r>
            <a:r>
              <a:rPr lang="fr-FR" sz="1200" i="1"/>
              <a:t>étiquettes</a:t>
            </a:r>
            <a:r>
              <a:rPr lang="fr-FR" sz="1200"/>
              <a:t>) capturant l’essence de ces segments</a:t>
            </a:r>
          </a:p>
        </p:txBody>
      </p:sp>
      <p:pic>
        <p:nvPicPr>
          <p:cNvPr id="18" name="Graphique 17" descr="Flèche haut contour">
            <a:extLst>
              <a:ext uri="{FF2B5EF4-FFF2-40B4-BE49-F238E27FC236}">
                <a16:creationId xmlns:a16="http://schemas.microsoft.com/office/drawing/2014/main" id="{E9B447AC-84F0-05B6-D8F5-C08F84C5C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6431192" y="2359282"/>
            <a:ext cx="475989" cy="455112"/>
          </a:xfrm>
          <a:prstGeom prst="rect">
            <a:avLst/>
          </a:prstGeom>
        </p:spPr>
      </p:pic>
      <p:pic>
        <p:nvPicPr>
          <p:cNvPr id="19" name="Graphique 18" descr="Flèche haut contour">
            <a:extLst>
              <a:ext uri="{FF2B5EF4-FFF2-40B4-BE49-F238E27FC236}">
                <a16:creationId xmlns:a16="http://schemas.microsoft.com/office/drawing/2014/main" id="{BB12567A-D8B5-5DEE-FEA8-54249B7DC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4980261" y="2369722"/>
            <a:ext cx="475989" cy="455112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5D278430-4A39-9176-945F-98D1FCB21509}"/>
              </a:ext>
            </a:extLst>
          </p:cNvPr>
          <p:cNvSpPr txBox="1"/>
          <p:nvPr/>
        </p:nvSpPr>
        <p:spPr>
          <a:xfrm>
            <a:off x="8085552" y="2876809"/>
            <a:ext cx="182462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Regrouper les codes similaires pour former des thèmes ou sous-thèmes potentiels</a:t>
            </a:r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484C205-5B74-725D-64DB-DD8073879C9E}"/>
              </a:ext>
            </a:extLst>
          </p:cNvPr>
          <p:cNvSpPr txBox="1"/>
          <p:nvPr/>
        </p:nvSpPr>
        <p:spPr>
          <a:xfrm>
            <a:off x="10058400" y="2876809"/>
            <a:ext cx="1824624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Rechercher des motifs qui répondent à vos questions de recherche ou aux enjeux clés</a:t>
            </a:r>
          </a:p>
        </p:txBody>
      </p:sp>
      <p:pic>
        <p:nvPicPr>
          <p:cNvPr id="22" name="Graphique 21" descr="Flèche haut contour">
            <a:extLst>
              <a:ext uri="{FF2B5EF4-FFF2-40B4-BE49-F238E27FC236}">
                <a16:creationId xmlns:a16="http://schemas.microsoft.com/office/drawing/2014/main" id="{1425B740-66BB-892F-F5AD-C7C6F5EA8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10366451" y="2348843"/>
            <a:ext cx="475989" cy="455112"/>
          </a:xfrm>
          <a:prstGeom prst="rect">
            <a:avLst/>
          </a:prstGeom>
        </p:spPr>
      </p:pic>
      <p:pic>
        <p:nvPicPr>
          <p:cNvPr id="23" name="Graphique 22" descr="Flèche haut contour">
            <a:extLst>
              <a:ext uri="{FF2B5EF4-FFF2-40B4-BE49-F238E27FC236}">
                <a16:creationId xmlns:a16="http://schemas.microsoft.com/office/drawing/2014/main" id="{8945C0CC-7021-4497-0BB5-09074AAFC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8915520" y="2359284"/>
            <a:ext cx="475989" cy="455112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4E0A5CF6-CAED-BFC0-4556-66522B3DE1DF}"/>
              </a:ext>
            </a:extLst>
          </p:cNvPr>
          <p:cNvSpPr txBox="1"/>
          <p:nvPr/>
        </p:nvSpPr>
        <p:spPr>
          <a:xfrm>
            <a:off x="643003" y="5611660"/>
            <a:ext cx="2231720" cy="59195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1200"/>
              <a:t>Affinez les thèmes en vérifiant s’ils représentent fidèlement les données</a:t>
            </a:r>
            <a:endParaRPr lang="fr-FR"/>
          </a:p>
        </p:txBody>
      </p:sp>
      <p:pic>
        <p:nvPicPr>
          <p:cNvPr id="25" name="Graphique 24" descr="Flèche haut contour">
            <a:extLst>
              <a:ext uri="{FF2B5EF4-FFF2-40B4-BE49-F238E27FC236}">
                <a16:creationId xmlns:a16="http://schemas.microsoft.com/office/drawing/2014/main" id="{51A7DA39-FCE3-586A-797E-A0D2648E5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514727" y="4864489"/>
            <a:ext cx="475989" cy="455112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E697A04A-07A9-AC02-69EA-547B3418D145}"/>
              </a:ext>
            </a:extLst>
          </p:cNvPr>
          <p:cNvSpPr txBox="1"/>
          <p:nvPr/>
        </p:nvSpPr>
        <p:spPr>
          <a:xfrm>
            <a:off x="3169087" y="5225439"/>
            <a:ext cx="133402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Définir clairement chaque thème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53AC7F7-EBDB-B42F-0CA7-7D755100EB66}"/>
              </a:ext>
            </a:extLst>
          </p:cNvPr>
          <p:cNvSpPr txBox="1"/>
          <p:nvPr/>
        </p:nvSpPr>
        <p:spPr>
          <a:xfrm>
            <a:off x="4661773" y="5695167"/>
            <a:ext cx="1448843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Vérifier que chaque thème est directement lié à vos questions de recherche</a:t>
            </a:r>
          </a:p>
        </p:txBody>
      </p:sp>
      <p:pic>
        <p:nvPicPr>
          <p:cNvPr id="28" name="Graphique 27" descr="Flèche haut contour">
            <a:extLst>
              <a:ext uri="{FF2B5EF4-FFF2-40B4-BE49-F238E27FC236}">
                <a16:creationId xmlns:a16="http://schemas.microsoft.com/office/drawing/2014/main" id="{6B9A1F29-62AF-DDF4-B725-043B3049D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6159793" y="4780980"/>
            <a:ext cx="475989" cy="455112"/>
          </a:xfrm>
          <a:prstGeom prst="rect">
            <a:avLst/>
          </a:prstGeom>
        </p:spPr>
      </p:pic>
      <p:pic>
        <p:nvPicPr>
          <p:cNvPr id="29" name="Graphique 28" descr="Flèche haut contour">
            <a:extLst>
              <a:ext uri="{FF2B5EF4-FFF2-40B4-BE49-F238E27FC236}">
                <a16:creationId xmlns:a16="http://schemas.microsoft.com/office/drawing/2014/main" id="{BFF2C35E-3082-BC4F-6F49-EDEBBB94E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4113875" y="4770543"/>
            <a:ext cx="475989" cy="455112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CC89B0B4-79BC-3BFF-6FE4-7744382866C0}"/>
              </a:ext>
            </a:extLst>
          </p:cNvPr>
          <p:cNvSpPr txBox="1"/>
          <p:nvPr/>
        </p:nvSpPr>
        <p:spPr>
          <a:xfrm>
            <a:off x="6290156" y="5277631"/>
            <a:ext cx="1469720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Nommer vos thèmes de manière concise pour refléter leur contenu</a:t>
            </a:r>
            <a:endParaRPr lang="fr-FR"/>
          </a:p>
        </p:txBody>
      </p:sp>
      <p:pic>
        <p:nvPicPr>
          <p:cNvPr id="31" name="Graphique 30" descr="Flèche haut contour">
            <a:extLst>
              <a:ext uri="{FF2B5EF4-FFF2-40B4-BE49-F238E27FC236}">
                <a16:creationId xmlns:a16="http://schemas.microsoft.com/office/drawing/2014/main" id="{AFB25F26-F5B4-6370-E9FE-8AB2869C5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5147274" y="5094132"/>
            <a:ext cx="475989" cy="455112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D7740B3A-38A6-323E-24B5-0D261B68752C}"/>
              </a:ext>
            </a:extLst>
          </p:cNvPr>
          <p:cNvSpPr txBox="1"/>
          <p:nvPr/>
        </p:nvSpPr>
        <p:spPr>
          <a:xfrm>
            <a:off x="7939415" y="5225438"/>
            <a:ext cx="1824624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Rédiger un récit qui relie les thèmes entre eux, illustrant leur lien avec les questions de recherche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DF3B44DC-4FAD-FAD1-0B07-1B5DD0FE3BBB}"/>
              </a:ext>
            </a:extLst>
          </p:cNvPr>
          <p:cNvSpPr txBox="1"/>
          <p:nvPr/>
        </p:nvSpPr>
        <p:spPr>
          <a:xfrm>
            <a:off x="9912262" y="5225438"/>
            <a:ext cx="182462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200"/>
              <a:t>Utiliser des citations des données pour étayer votre analyse</a:t>
            </a:r>
            <a:endParaRPr lang="fr-FR"/>
          </a:p>
        </p:txBody>
      </p:sp>
      <p:pic>
        <p:nvPicPr>
          <p:cNvPr id="34" name="Graphique 33" descr="Flèche haut contour">
            <a:extLst>
              <a:ext uri="{FF2B5EF4-FFF2-40B4-BE49-F238E27FC236}">
                <a16:creationId xmlns:a16="http://schemas.microsoft.com/office/drawing/2014/main" id="{FBF6EFF4-B947-215C-DD82-A9A5A2F1EB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700000">
            <a:off x="10105492" y="4675534"/>
            <a:ext cx="475989" cy="455112"/>
          </a:xfrm>
          <a:prstGeom prst="rect">
            <a:avLst/>
          </a:prstGeom>
        </p:spPr>
      </p:pic>
      <p:pic>
        <p:nvPicPr>
          <p:cNvPr id="35" name="Graphique 34" descr="Flèche haut contour">
            <a:extLst>
              <a:ext uri="{FF2B5EF4-FFF2-40B4-BE49-F238E27FC236}">
                <a16:creationId xmlns:a16="http://schemas.microsoft.com/office/drawing/2014/main" id="{CE7BB988-9980-DF0C-9DD1-549501904E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0000">
            <a:off x="8654561" y="4685976"/>
            <a:ext cx="475989" cy="45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58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20" grpId="0" animBg="1"/>
      <p:bldP spid="21" grpId="0" animBg="1"/>
      <p:bldP spid="24" grpId="0" animBg="1"/>
      <p:bldP spid="26" grpId="0" animBg="1"/>
      <p:bldP spid="27" grpId="0" animBg="1"/>
      <p:bldP spid="30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21899-A9B0-585A-5EBC-831D0CED8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E1C24-DBA4-A353-D46E-BC59D220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940"/>
            <a:ext cx="10515600" cy="1325563"/>
          </a:xfrm>
        </p:spPr>
        <p:txBody>
          <a:bodyPr/>
          <a:lstStyle/>
          <a:p>
            <a:r>
              <a:rPr lang="fr-FR">
                <a:ea typeface="+mj-lt"/>
                <a:cs typeface="+mj-lt"/>
              </a:rPr>
              <a:t>Analyse intra-cas vs. Inter-cas</a:t>
            </a:r>
            <a:endParaRPr lang="fr-FR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816D91D3-0A47-028B-CC6C-1D17FF2BA1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932406"/>
              </p:ext>
            </p:extLst>
          </p:nvPr>
        </p:nvGraphicFramePr>
        <p:xfrm>
          <a:off x="834571" y="1395529"/>
          <a:ext cx="10515600" cy="3663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3468226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2883618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4891283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/>
                        <a:t>Analyse intra-cas</a:t>
                      </a:r>
                      <a:endParaRPr lang="fr-FR" err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/>
                        <a:t>Analyse inter-cas</a:t>
                      </a:r>
                      <a:endParaRPr lang="fr-FR" err="1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281582"/>
                  </a:ext>
                </a:extLst>
              </a:tr>
              <a:tr h="45096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/>
                        <a:t>Définition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Analyser les données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au sein de chaque cas</a:t>
                      </a:r>
                      <a:r>
                        <a:rPr lang="fr-FR" sz="1800" b="0" i="0" u="none" strike="noStrike" noProof="0">
                          <a:latin typeface="Aptos"/>
                        </a:rPr>
                        <a:t> individuel (ex., chaque entretien)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Comparer les thèmes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à travers différents cas</a:t>
                      </a:r>
                      <a:r>
                        <a:rPr lang="fr-FR" sz="1800" b="0" i="0" u="none" strike="noStrike" noProof="0">
                          <a:latin typeface="Aptos"/>
                        </a:rPr>
                        <a:t> (ex., à travers plusieurs entretiens)</a:t>
                      </a:r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932276"/>
                  </a:ext>
                </a:extLst>
              </a:tr>
              <a:tr h="45096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/>
                        <a:t>Quand utiliser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Lorsqu'on se concentre sur les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aspects uniques</a:t>
                      </a:r>
                      <a:r>
                        <a:rPr lang="fr-FR" sz="1800" b="0" i="0" u="none" strike="noStrike" noProof="0">
                          <a:latin typeface="Aptos"/>
                        </a:rPr>
                        <a:t> de l'expérience ou du contexte de chaque participant</a:t>
                      </a:r>
                      <a:endParaRPr lang="fr-FR" err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Lorsqu'on identifie des motifs et des thèmes communs à travers plusieurs cas / des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similarités et des différences entre les cas</a:t>
                      </a:r>
                      <a:endParaRPr lang="fr-FR">
                        <a:solidFill>
                          <a:schemeClr val="accent4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6595205"/>
                  </a:ext>
                </a:extLst>
              </a:tr>
              <a:tr h="45096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/>
                        <a:t>Pourquoi utiliser</a:t>
                      </a:r>
                      <a:endParaRPr lang="fr-FR" err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Aide à capturer la richesse et la profondeur des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expériences individuelles</a:t>
                      </a:r>
                      <a:endParaRPr lang="fr-FR">
                        <a:solidFill>
                          <a:schemeClr val="accent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800" b="0" i="0" u="none" strike="noStrike" noProof="0">
                          <a:latin typeface="Aptos"/>
                        </a:rPr>
                        <a:t>Offre une </a:t>
                      </a:r>
                      <a:r>
                        <a:rPr lang="fr-FR" sz="1800" b="0" i="0" u="none" strike="noStrike" noProof="0">
                          <a:solidFill>
                            <a:schemeClr val="accent4"/>
                          </a:solidFill>
                          <a:latin typeface="Aptos"/>
                        </a:rPr>
                        <a:t>perspective plus large</a:t>
                      </a:r>
                      <a:r>
                        <a:rPr lang="fr-FR" sz="1800" b="0" i="0" u="none" strike="noStrike" noProof="0">
                          <a:latin typeface="Aptos"/>
                        </a:rPr>
                        <a:t> en examinant les tendances et les variations à travers différents participants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320597"/>
                  </a:ext>
                </a:extLst>
              </a:tr>
            </a:tbl>
          </a:graphicData>
        </a:graphic>
      </p:graphicFrame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CFB2679B-A625-5DD5-7CDB-600308B40A51}"/>
              </a:ext>
            </a:extLst>
          </p:cNvPr>
          <p:cNvSpPr txBox="1">
            <a:spLocks/>
          </p:cNvSpPr>
          <p:nvPr/>
        </p:nvSpPr>
        <p:spPr>
          <a:xfrm>
            <a:off x="838200" y="509591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>
                <a:solidFill>
                  <a:schemeClr val="accent4"/>
                </a:solidFill>
                <a:ea typeface="+mn-lt"/>
                <a:cs typeface="+mn-lt"/>
              </a:rPr>
              <a:t>Souvent, nous faisons les deux dans l'analyse thématique :</a:t>
            </a:r>
          </a:p>
          <a:p>
            <a:r>
              <a:rPr lang="fr-FR" sz="1800">
                <a:ea typeface="+mn-lt"/>
                <a:cs typeface="+mn-lt"/>
              </a:rPr>
              <a:t>Tout d'abord, comprendre pleinement chaque cas en profondeur grâce à l'analyse intra-cas.</a:t>
            </a:r>
            <a:endParaRPr lang="fr-FR" sz="2000">
              <a:ea typeface="+mn-lt"/>
              <a:cs typeface="+mn-lt"/>
            </a:endParaRPr>
          </a:p>
          <a:p>
            <a:r>
              <a:rPr lang="fr-FR" sz="1800">
                <a:ea typeface="+mn-lt"/>
                <a:cs typeface="+mn-lt"/>
              </a:rPr>
              <a:t>Ensuite, comparer ces compréhensions approfondies entre les cas pour identifier des motifs communs ou des différences.</a:t>
            </a:r>
            <a:endParaRPr lang="fr-FR" sz="2000"/>
          </a:p>
          <a:p>
            <a:endParaRPr lang="fr-FR" sz="2000" b="1"/>
          </a:p>
        </p:txBody>
      </p:sp>
    </p:spTree>
    <p:extLst>
      <p:ext uri="{BB962C8B-B14F-4D97-AF65-F5344CB8AC3E}">
        <p14:creationId xmlns:p14="http://schemas.microsoft.com/office/powerpoint/2010/main" val="39804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62882A-2439-7C4F-47B8-839D082C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+mj-lt"/>
                <a:cs typeface="+mj-lt"/>
              </a:rPr>
              <a:t>Étape 1 - Se familiariser avec ses données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95D059-F1D4-A749-53BF-077EFB0F4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fr-FR" u="sng" dirty="0">
                <a:ea typeface="+mn-lt"/>
                <a:cs typeface="+mn-lt"/>
              </a:rPr>
              <a:t>Objectif :</a:t>
            </a:r>
            <a:r>
              <a:rPr lang="fr-FR" dirty="0">
                <a:ea typeface="+mn-lt"/>
                <a:cs typeface="+mn-lt"/>
              </a:rPr>
              <a:t> Avant de commencer toute analyse, il est essentiel de vous immerger dans vos données </a:t>
            </a:r>
          </a:p>
          <a:p>
            <a:pPr algn="just"/>
            <a:r>
              <a:rPr lang="fr-FR" u="sng" dirty="0">
                <a:ea typeface="+mn-lt"/>
                <a:cs typeface="+mn-lt"/>
              </a:rPr>
              <a:t>Instructions :</a:t>
            </a:r>
            <a:endParaRPr lang="fr-FR" dirty="0">
              <a:solidFill>
                <a:srgbClr val="000000"/>
              </a:solidFill>
              <a:ea typeface="+mn-lt"/>
              <a:cs typeface="+mn-lt"/>
            </a:endParaRPr>
          </a:p>
          <a:p>
            <a:pPr algn="just"/>
            <a:r>
              <a:rPr lang="fr-FR" sz="2800" dirty="0">
                <a:solidFill>
                  <a:schemeClr val="accent4"/>
                </a:solidFill>
                <a:ea typeface="+mn-lt"/>
                <a:cs typeface="+mn-lt"/>
              </a:rPr>
              <a:t>Lisez vos transcriptions au moins deux fois</a:t>
            </a:r>
            <a:r>
              <a:rPr lang="fr-FR" sz="2800" dirty="0">
                <a:ea typeface="+mn-lt"/>
                <a:cs typeface="+mn-lt"/>
              </a:rPr>
              <a:t> pour avoir une idée générale du </a:t>
            </a:r>
            <a:r>
              <a:rPr lang="fr-FR" dirty="0">
                <a:ea typeface="+mn-lt"/>
                <a:cs typeface="+mn-lt"/>
              </a:rPr>
              <a:t>contenu</a:t>
            </a:r>
          </a:p>
          <a:p>
            <a:pPr algn="just"/>
            <a:r>
              <a:rPr lang="fr-FR" dirty="0">
                <a:ea typeface="+mn-lt"/>
                <a:cs typeface="+mn-lt"/>
              </a:rPr>
              <a:t>Pendant</a:t>
            </a:r>
            <a:r>
              <a:rPr lang="fr-FR" sz="2800" dirty="0">
                <a:ea typeface="+mn-lt"/>
                <a:cs typeface="+mn-lt"/>
              </a:rPr>
              <a:t> votre lecture, </a:t>
            </a:r>
            <a:r>
              <a:rPr lang="fr-FR" sz="2800" dirty="0">
                <a:solidFill>
                  <a:schemeClr val="accent4"/>
                </a:solidFill>
                <a:ea typeface="+mn-lt"/>
                <a:cs typeface="+mn-lt"/>
              </a:rPr>
              <a:t>prenez des notes</a:t>
            </a:r>
            <a:r>
              <a:rPr lang="fr-FR" sz="2800" dirty="0">
                <a:ea typeface="+mn-lt"/>
                <a:cs typeface="+mn-lt"/>
              </a:rPr>
              <a:t> sur toutes les impressions initiales ou les motifs que vous remarquez (phrases répétées, idées, sujets etc.)</a:t>
            </a:r>
            <a:endParaRPr lang="fr-FR" dirty="0">
              <a:ea typeface="+mn-lt"/>
              <a:cs typeface="+mn-lt"/>
            </a:endParaRPr>
          </a:p>
          <a:p>
            <a:pPr algn="just"/>
            <a:r>
              <a:rPr lang="fr-FR" sz="2800" b="1" dirty="0">
                <a:solidFill>
                  <a:srgbClr val="00B0F0"/>
                </a:solidFill>
                <a:ea typeface="+mn-lt"/>
                <a:cs typeface="+mn-lt"/>
              </a:rPr>
              <a:t>Ne codez pas encore</a:t>
            </a:r>
            <a:r>
              <a:rPr lang="fr-FR" sz="2800" dirty="0">
                <a:ea typeface="+mn-lt"/>
                <a:cs typeface="+mn-lt"/>
              </a:rPr>
              <a:t>, concentrez-vous uniquement sur la familiarisation avec les données</a:t>
            </a:r>
            <a:endParaRPr lang="fr-FR" dirty="0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45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8D2856-A413-46A6-7188-C2AB384CC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ea typeface="+mj-lt"/>
                <a:cs typeface="+mj-lt"/>
              </a:rPr>
              <a:t>Préparation pour l'Étape 2 – Codage initial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42F513-7633-3198-06BF-4E66E3DBF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33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>
                <a:ea typeface="+mn-lt"/>
                <a:cs typeface="+mn-lt"/>
              </a:rPr>
              <a:t>Ouvrez votre ou vos transcriptions dans </a:t>
            </a:r>
            <a:r>
              <a:rPr lang="fr-FR">
                <a:solidFill>
                  <a:schemeClr val="accent4"/>
                </a:solidFill>
                <a:ea typeface="+mn-lt"/>
                <a:cs typeface="+mn-lt"/>
              </a:rPr>
              <a:t>Microsoft Word (ou Excel)</a:t>
            </a:r>
            <a:r>
              <a:rPr lang="fr-FR">
                <a:ea typeface="+mn-lt"/>
                <a:cs typeface="+mn-lt"/>
              </a:rPr>
              <a:t>.</a:t>
            </a:r>
          </a:p>
          <a:p>
            <a:r>
              <a:rPr lang="fr-FR">
                <a:solidFill>
                  <a:schemeClr val="accent4"/>
                </a:solidFill>
                <a:ea typeface="+mn-lt"/>
                <a:cs typeface="+mn-lt"/>
              </a:rPr>
              <a:t>Créez un tableau avec deux colonnes</a:t>
            </a:r>
            <a:r>
              <a:rPr lang="fr-FR">
                <a:ea typeface="+mn-lt"/>
                <a:cs typeface="+mn-lt"/>
              </a:rPr>
              <a:t>. Placez la transcription dans la colonne de gauche.</a:t>
            </a:r>
          </a:p>
          <a:p>
            <a:r>
              <a:rPr lang="fr-FR">
                <a:solidFill>
                  <a:schemeClr val="accent4"/>
                </a:solidFill>
                <a:ea typeface="+mn-lt"/>
                <a:cs typeface="+mn-lt"/>
              </a:rPr>
              <a:t>Mettez en </a:t>
            </a:r>
            <a:r>
              <a:rPr lang="fr-FR" b="1">
                <a:solidFill>
                  <a:schemeClr val="accent4"/>
                </a:solidFill>
                <a:ea typeface="+mn-lt"/>
                <a:cs typeface="+mn-lt"/>
              </a:rPr>
              <a:t>gras</a:t>
            </a:r>
            <a:r>
              <a:rPr lang="fr-FR">
                <a:ea typeface="+mn-lt"/>
                <a:cs typeface="+mn-lt"/>
              </a:rPr>
              <a:t> les questions posées. Elles peuvent nous aider à générer des thèmes.</a:t>
            </a:r>
          </a:p>
          <a:p>
            <a:r>
              <a:rPr lang="fr-FR">
                <a:solidFill>
                  <a:schemeClr val="accent4"/>
                </a:solidFill>
                <a:ea typeface="+mn-lt"/>
                <a:cs typeface="+mn-lt"/>
              </a:rPr>
              <a:t>La colonne de droite est vide</a:t>
            </a:r>
            <a:r>
              <a:rPr lang="fr-FR">
                <a:ea typeface="+mn-lt"/>
                <a:cs typeface="+mn-lt"/>
              </a:rPr>
              <a:t>. C'est ici que nous commencerons le codage ! Par exemple :</a:t>
            </a:r>
          </a:p>
          <a:p>
            <a:endParaRPr lang="fr-FR"/>
          </a:p>
        </p:txBody>
      </p:sp>
      <p:pic>
        <p:nvPicPr>
          <p:cNvPr id="4" name="Image 3" descr="Une image contenant texte, Police, capture d’écran, noir et blanc&#10;&#10;Le contenu généré par l’IA peut être incorrect.">
            <a:extLst>
              <a:ext uri="{FF2B5EF4-FFF2-40B4-BE49-F238E27FC236}">
                <a16:creationId xmlns:a16="http://schemas.microsoft.com/office/drawing/2014/main" id="{5A6279A6-6CEB-8EAA-9CAB-2F59A24E0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35" y="4617271"/>
            <a:ext cx="7804301" cy="204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01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19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Thème Office</vt:lpstr>
      <vt:lpstr>Analyse thématique</vt:lpstr>
      <vt:lpstr>Objectif</vt:lpstr>
      <vt:lpstr>Introduction à l'analyse thématique</vt:lpstr>
      <vt:lpstr>Pourquoi utiliser l'analyse thématique ?</vt:lpstr>
      <vt:lpstr>Terminologie de l'analyse thématique </vt:lpstr>
      <vt:lpstr>Six étapes de l'analyse thématique </vt:lpstr>
      <vt:lpstr>Analyse intra-cas vs. Inter-cas</vt:lpstr>
      <vt:lpstr>Étape 1 - Se familiariser avec ses données</vt:lpstr>
      <vt:lpstr>Préparation pour l'Étape 2 – Codage initial</vt:lpstr>
      <vt:lpstr>Étape 2 - Codage Initial</vt:lpstr>
      <vt:lpstr>Exemple</vt:lpstr>
      <vt:lpstr>Préparation pour l'Étape 3 – Développement des thèmes</vt:lpstr>
      <vt:lpstr>Étape 3 - Regroupement des Codes en Thèmes</vt:lpstr>
      <vt:lpstr>Exemple</vt:lpstr>
      <vt:lpstr>Étape 4 - Affiner et définir les thèmes</vt:lpstr>
      <vt:lpstr>Questions finales et conclusion</vt:lpstr>
      <vt:lpstr>Le reste ? </vt:lpstr>
      <vt:lpstr>Ressources take-home</vt:lpstr>
      <vt:lpstr>Bibliographie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130</cp:revision>
  <dcterms:created xsi:type="dcterms:W3CDTF">2025-04-04T09:12:22Z</dcterms:created>
  <dcterms:modified xsi:type="dcterms:W3CDTF">2025-07-03T09:04:27Z</dcterms:modified>
</cp:coreProperties>
</file>